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4"/>
  </p:sldMasterIdLst>
  <p:notesMasterIdLst>
    <p:notesMasterId r:id="rId12"/>
  </p:notesMasterIdLst>
  <p:handoutMasterIdLst>
    <p:handoutMasterId r:id="rId13"/>
  </p:handoutMasterIdLst>
  <p:sldIdLst>
    <p:sldId id="290" r:id="rId5"/>
    <p:sldId id="291" r:id="rId6"/>
    <p:sldId id="273" r:id="rId7"/>
    <p:sldId id="268" r:id="rId8"/>
    <p:sldId id="294" r:id="rId9"/>
    <p:sldId id="292" r:id="rId10"/>
    <p:sldId id="289" r:id="rId11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84E3FA-3B4E-498B-8131-5FC947C1B717}" v="159" dt="2023-05-08T14:23:48.9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5602" autoAdjust="0"/>
  </p:normalViewPr>
  <p:slideViewPr>
    <p:cSldViewPr snapToGrid="0">
      <p:cViewPr varScale="1">
        <p:scale>
          <a:sx n="77" d="100"/>
          <a:sy n="77" d="100"/>
        </p:scale>
        <p:origin x="82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3" d="100"/>
          <a:sy n="93" d="100"/>
        </p:scale>
        <p:origin x="3708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Isabel Arango Vasquez" userId="1ed09c47-2ab9-42a7-bf55-740cd8a2b6ce" providerId="ADAL" clId="{8184E3FA-3B4E-498B-8131-5FC947C1B717}"/>
    <pc:docChg chg="undo custSel addSld delSld modSld sldOrd">
      <pc:chgData name="Sandra Isabel Arango Vasquez" userId="1ed09c47-2ab9-42a7-bf55-740cd8a2b6ce" providerId="ADAL" clId="{8184E3FA-3B4E-498B-8131-5FC947C1B717}" dt="2023-05-08T20:08:23.721" v="555" actId="1076"/>
      <pc:docMkLst>
        <pc:docMk/>
      </pc:docMkLst>
      <pc:sldChg chg="del">
        <pc:chgData name="Sandra Isabel Arango Vasquez" userId="1ed09c47-2ab9-42a7-bf55-740cd8a2b6ce" providerId="ADAL" clId="{8184E3FA-3B4E-498B-8131-5FC947C1B717}" dt="2023-05-08T14:23:59.954" v="487" actId="47"/>
        <pc:sldMkLst>
          <pc:docMk/>
          <pc:sldMk cId="3822407722" sldId="258"/>
        </pc:sldMkLst>
      </pc:sldChg>
      <pc:sldChg chg="addSp delSp modSp mod ord">
        <pc:chgData name="Sandra Isabel Arango Vasquez" userId="1ed09c47-2ab9-42a7-bf55-740cd8a2b6ce" providerId="ADAL" clId="{8184E3FA-3B4E-498B-8131-5FC947C1B717}" dt="2023-05-08T14:21:39.984" v="296"/>
        <pc:sldMkLst>
          <pc:docMk/>
          <pc:sldMk cId="1609387770" sldId="268"/>
        </pc:sldMkLst>
        <pc:spChg chg="mod">
          <ac:chgData name="Sandra Isabel Arango Vasquez" userId="1ed09c47-2ab9-42a7-bf55-740cd8a2b6ce" providerId="ADAL" clId="{8184E3FA-3B4E-498B-8131-5FC947C1B717}" dt="2023-05-08T14:09:10.437" v="288" actId="313"/>
          <ac:spMkLst>
            <pc:docMk/>
            <pc:sldMk cId="1609387770" sldId="268"/>
            <ac:spMk id="2" creationId="{D49C97B1-F677-4C82-9865-227A9B7D2400}"/>
          </ac:spMkLst>
        </pc:spChg>
        <pc:graphicFrameChg chg="add mod">
          <ac:chgData name="Sandra Isabel Arango Vasquez" userId="1ed09c47-2ab9-42a7-bf55-740cd8a2b6ce" providerId="ADAL" clId="{8184E3FA-3B4E-498B-8131-5FC947C1B717}" dt="2023-05-08T14:21:39.984" v="296"/>
          <ac:graphicFrameMkLst>
            <pc:docMk/>
            <pc:sldMk cId="1609387770" sldId="268"/>
            <ac:graphicFrameMk id="3" creationId="{6A4AB062-F9AB-CA84-487C-A4D22BB48A0B}"/>
          </ac:graphicFrameMkLst>
        </pc:graphicFrameChg>
        <pc:graphicFrameChg chg="del">
          <ac:chgData name="Sandra Isabel Arango Vasquez" userId="1ed09c47-2ab9-42a7-bf55-740cd8a2b6ce" providerId="ADAL" clId="{8184E3FA-3B4E-498B-8131-5FC947C1B717}" dt="2023-05-08T14:09:15.881" v="289" actId="478"/>
          <ac:graphicFrameMkLst>
            <pc:docMk/>
            <pc:sldMk cId="1609387770" sldId="268"/>
            <ac:graphicFrameMk id="37" creationId="{E9190C4C-2B7F-4FE9-96C7-83E23481CB7B}"/>
          </ac:graphicFrameMkLst>
        </pc:graphicFrameChg>
        <pc:picChg chg="add mod">
          <ac:chgData name="Sandra Isabel Arango Vasquez" userId="1ed09c47-2ab9-42a7-bf55-740cd8a2b6ce" providerId="ADAL" clId="{8184E3FA-3B4E-498B-8131-5FC947C1B717}" dt="2023-05-08T14:21:34.003" v="295" actId="1076"/>
          <ac:picMkLst>
            <pc:docMk/>
            <pc:sldMk cId="1609387770" sldId="268"/>
            <ac:picMk id="5" creationId="{343F55A3-7406-FEA7-796D-8767EF15FA33}"/>
          </ac:picMkLst>
        </pc:picChg>
      </pc:sldChg>
      <pc:sldChg chg="modSp mod">
        <pc:chgData name="Sandra Isabel Arango Vasquez" userId="1ed09c47-2ab9-42a7-bf55-740cd8a2b6ce" providerId="ADAL" clId="{8184E3FA-3B4E-498B-8131-5FC947C1B717}" dt="2023-05-08T03:45:13.363" v="262" actId="20577"/>
        <pc:sldMkLst>
          <pc:docMk/>
          <pc:sldMk cId="1386799731" sldId="273"/>
        </pc:sldMkLst>
        <pc:spChg chg="mod">
          <ac:chgData name="Sandra Isabel Arango Vasquez" userId="1ed09c47-2ab9-42a7-bf55-740cd8a2b6ce" providerId="ADAL" clId="{8184E3FA-3B4E-498B-8131-5FC947C1B717}" dt="2023-05-08T03:44:14.324" v="240" actId="1076"/>
          <ac:spMkLst>
            <pc:docMk/>
            <pc:sldMk cId="1386799731" sldId="273"/>
            <ac:spMk id="3" creationId="{A7F5067F-B05A-4CB4-8FEF-12162F4FD7F8}"/>
          </ac:spMkLst>
        </pc:spChg>
        <pc:spChg chg="mod">
          <ac:chgData name="Sandra Isabel Arango Vasquez" userId="1ed09c47-2ab9-42a7-bf55-740cd8a2b6ce" providerId="ADAL" clId="{8184E3FA-3B4E-498B-8131-5FC947C1B717}" dt="2023-05-08T03:45:13.363" v="262" actId="20577"/>
          <ac:spMkLst>
            <pc:docMk/>
            <pc:sldMk cId="1386799731" sldId="273"/>
            <ac:spMk id="4" creationId="{29AD4A91-7AB8-40C3-9C11-950FF5FC7DFC}"/>
          </ac:spMkLst>
        </pc:spChg>
      </pc:sldChg>
      <pc:sldChg chg="modSp del mod">
        <pc:chgData name="Sandra Isabel Arango Vasquez" userId="1ed09c47-2ab9-42a7-bf55-740cd8a2b6ce" providerId="ADAL" clId="{8184E3FA-3B4E-498B-8131-5FC947C1B717}" dt="2023-05-08T14:21:53.219" v="297" actId="47"/>
        <pc:sldMkLst>
          <pc:docMk/>
          <pc:sldMk cId="707235762" sldId="276"/>
        </pc:sldMkLst>
        <pc:picChg chg="mod">
          <ac:chgData name="Sandra Isabel Arango Vasquez" userId="1ed09c47-2ab9-42a7-bf55-740cd8a2b6ce" providerId="ADAL" clId="{8184E3FA-3B4E-498B-8131-5FC947C1B717}" dt="2023-05-07T23:27:11.998" v="91" actId="14100"/>
          <ac:picMkLst>
            <pc:docMk/>
            <pc:sldMk cId="707235762" sldId="276"/>
            <ac:picMk id="6" creationId="{CCB0035C-155F-4A5B-87BE-89762733C8E1}"/>
          </ac:picMkLst>
        </pc:picChg>
      </pc:sldChg>
      <pc:sldChg chg="del">
        <pc:chgData name="Sandra Isabel Arango Vasquez" userId="1ed09c47-2ab9-42a7-bf55-740cd8a2b6ce" providerId="ADAL" clId="{8184E3FA-3B4E-498B-8131-5FC947C1B717}" dt="2023-05-08T14:23:57.528" v="486" actId="47"/>
        <pc:sldMkLst>
          <pc:docMk/>
          <pc:sldMk cId="52010911" sldId="278"/>
        </pc:sldMkLst>
      </pc:sldChg>
      <pc:sldChg chg="del">
        <pc:chgData name="Sandra Isabel Arango Vasquez" userId="1ed09c47-2ab9-42a7-bf55-740cd8a2b6ce" providerId="ADAL" clId="{8184E3FA-3B4E-498B-8131-5FC947C1B717}" dt="2023-05-08T14:24:01.655" v="489" actId="47"/>
        <pc:sldMkLst>
          <pc:docMk/>
          <pc:sldMk cId="1456442012" sldId="280"/>
        </pc:sldMkLst>
      </pc:sldChg>
      <pc:sldChg chg="addSp delSp modSp mod">
        <pc:chgData name="Sandra Isabel Arango Vasquez" userId="1ed09c47-2ab9-42a7-bf55-740cd8a2b6ce" providerId="ADAL" clId="{8184E3FA-3B4E-498B-8131-5FC947C1B717}" dt="2023-05-08T20:06:00.386" v="537" actId="478"/>
        <pc:sldMkLst>
          <pc:docMk/>
          <pc:sldMk cId="1103380505" sldId="289"/>
        </pc:sldMkLst>
        <pc:spChg chg="del mod">
          <ac:chgData name="Sandra Isabel Arango Vasquez" userId="1ed09c47-2ab9-42a7-bf55-740cd8a2b6ce" providerId="ADAL" clId="{8184E3FA-3B4E-498B-8131-5FC947C1B717}" dt="2023-05-08T20:06:00.386" v="537" actId="478"/>
          <ac:spMkLst>
            <pc:docMk/>
            <pc:sldMk cId="1103380505" sldId="289"/>
            <ac:spMk id="4" creationId="{F2D4B761-DD6A-43A0-8600-88D390E1E08C}"/>
          </ac:spMkLst>
        </pc:spChg>
        <pc:spChg chg="add del mod">
          <ac:chgData name="Sandra Isabel Arango Vasquez" userId="1ed09c47-2ab9-42a7-bf55-740cd8a2b6ce" providerId="ADAL" clId="{8184E3FA-3B4E-498B-8131-5FC947C1B717}" dt="2023-05-08T20:05:53.795" v="536" actId="478"/>
          <ac:spMkLst>
            <pc:docMk/>
            <pc:sldMk cId="1103380505" sldId="289"/>
            <ac:spMk id="5" creationId="{8B63B76E-DAB5-C45B-A322-7ACBAA9639BF}"/>
          </ac:spMkLst>
        </pc:spChg>
        <pc:picChg chg="add del">
          <ac:chgData name="Sandra Isabel Arango Vasquez" userId="1ed09c47-2ab9-42a7-bf55-740cd8a2b6ce" providerId="ADAL" clId="{8184E3FA-3B4E-498B-8131-5FC947C1B717}" dt="2023-05-08T20:05:53.795" v="536" actId="478"/>
          <ac:picMkLst>
            <pc:docMk/>
            <pc:sldMk cId="1103380505" sldId="289"/>
            <ac:picMk id="10" creationId="{201D9675-DFD6-4198-A186-4B82257CEE93}"/>
          </ac:picMkLst>
        </pc:picChg>
      </pc:sldChg>
      <pc:sldChg chg="modSp mod">
        <pc:chgData name="Sandra Isabel Arango Vasquez" userId="1ed09c47-2ab9-42a7-bf55-740cd8a2b6ce" providerId="ADAL" clId="{8184E3FA-3B4E-498B-8131-5FC947C1B717}" dt="2023-05-07T22:45:58.604" v="25" actId="255"/>
        <pc:sldMkLst>
          <pc:docMk/>
          <pc:sldMk cId="3173535405" sldId="290"/>
        </pc:sldMkLst>
        <pc:spChg chg="mod">
          <ac:chgData name="Sandra Isabel Arango Vasquez" userId="1ed09c47-2ab9-42a7-bf55-740cd8a2b6ce" providerId="ADAL" clId="{8184E3FA-3B4E-498B-8131-5FC947C1B717}" dt="2023-05-07T22:45:58.604" v="25" actId="255"/>
          <ac:spMkLst>
            <pc:docMk/>
            <pc:sldMk cId="3173535405" sldId="290"/>
            <ac:spMk id="3" creationId="{1C954176-1A2D-47B9-B195-FB21407C0471}"/>
          </ac:spMkLst>
        </pc:spChg>
      </pc:sldChg>
      <pc:sldChg chg="modSp mod">
        <pc:chgData name="Sandra Isabel Arango Vasquez" userId="1ed09c47-2ab9-42a7-bf55-740cd8a2b6ce" providerId="ADAL" clId="{8184E3FA-3B4E-498B-8131-5FC947C1B717}" dt="2023-05-08T14:23:48.938" v="485" actId="20577"/>
        <pc:sldMkLst>
          <pc:docMk/>
          <pc:sldMk cId="912618888" sldId="292"/>
        </pc:sldMkLst>
        <pc:spChg chg="mod">
          <ac:chgData name="Sandra Isabel Arango Vasquez" userId="1ed09c47-2ab9-42a7-bf55-740cd8a2b6ce" providerId="ADAL" clId="{8184E3FA-3B4E-498B-8131-5FC947C1B717}" dt="2023-05-08T14:22:12.691" v="329" actId="5793"/>
          <ac:spMkLst>
            <pc:docMk/>
            <pc:sldMk cId="912618888" sldId="292"/>
            <ac:spMk id="3" creationId="{6002F139-264F-4B41-B39A-9E8B2901E164}"/>
          </ac:spMkLst>
        </pc:spChg>
        <pc:graphicFrameChg chg="mod">
          <ac:chgData name="Sandra Isabel Arango Vasquez" userId="1ed09c47-2ab9-42a7-bf55-740cd8a2b6ce" providerId="ADAL" clId="{8184E3FA-3B4E-498B-8131-5FC947C1B717}" dt="2023-05-08T14:23:48.938" v="485" actId="20577"/>
          <ac:graphicFrameMkLst>
            <pc:docMk/>
            <pc:sldMk cId="912618888" sldId="292"/>
            <ac:graphicFrameMk id="13" creationId="{DDF6050D-62DF-4914-93B9-C337839FF3BD}"/>
          </ac:graphicFrameMkLst>
        </pc:graphicFrameChg>
      </pc:sldChg>
      <pc:sldChg chg="del">
        <pc:chgData name="Sandra Isabel Arango Vasquez" userId="1ed09c47-2ab9-42a7-bf55-740cd8a2b6ce" providerId="ADAL" clId="{8184E3FA-3B4E-498B-8131-5FC947C1B717}" dt="2023-05-08T14:24:02.601" v="490" actId="47"/>
        <pc:sldMkLst>
          <pc:docMk/>
          <pc:sldMk cId="98581355" sldId="293"/>
        </pc:sldMkLst>
      </pc:sldChg>
      <pc:sldChg chg="addSp delSp modSp add del mod ord">
        <pc:chgData name="Sandra Isabel Arango Vasquez" userId="1ed09c47-2ab9-42a7-bf55-740cd8a2b6ce" providerId="ADAL" clId="{8184E3FA-3B4E-498B-8131-5FC947C1B717}" dt="2023-05-08T20:08:23.721" v="555" actId="1076"/>
        <pc:sldMkLst>
          <pc:docMk/>
          <pc:sldMk cId="44020410" sldId="294"/>
        </pc:sldMkLst>
        <pc:spChg chg="add del mod">
          <ac:chgData name="Sandra Isabel Arango Vasquez" userId="1ed09c47-2ab9-42a7-bf55-740cd8a2b6ce" providerId="ADAL" clId="{8184E3FA-3B4E-498B-8131-5FC947C1B717}" dt="2023-05-08T20:06:10.765" v="540" actId="478"/>
          <ac:spMkLst>
            <pc:docMk/>
            <pc:sldMk cId="44020410" sldId="294"/>
            <ac:spMk id="3" creationId="{FFB6ED31-880D-DBAB-86F4-AE3420EE420A}"/>
          </ac:spMkLst>
        </pc:spChg>
        <pc:spChg chg="mod">
          <ac:chgData name="Sandra Isabel Arango Vasquez" userId="1ed09c47-2ab9-42a7-bf55-740cd8a2b6ce" providerId="ADAL" clId="{8184E3FA-3B4E-498B-8131-5FC947C1B717}" dt="2023-05-08T14:25:45.727" v="533" actId="1076"/>
          <ac:spMkLst>
            <pc:docMk/>
            <pc:sldMk cId="44020410" sldId="294"/>
            <ac:spMk id="11" creationId="{35C2D8AE-2A51-43C9-93E8-4B377C69977E}"/>
          </ac:spMkLst>
        </pc:spChg>
        <pc:spChg chg="del">
          <ac:chgData name="Sandra Isabel Arango Vasquez" userId="1ed09c47-2ab9-42a7-bf55-740cd8a2b6ce" providerId="ADAL" clId="{8184E3FA-3B4E-498B-8131-5FC947C1B717}" dt="2023-05-08T14:25:49.927" v="534" actId="478"/>
          <ac:spMkLst>
            <pc:docMk/>
            <pc:sldMk cId="44020410" sldId="294"/>
            <ac:spMk id="13" creationId="{5A1B00F9-CC1D-4C2D-B987-607685F3DEB9}"/>
          </ac:spMkLst>
        </pc:spChg>
        <pc:picChg chg="add mod">
          <ac:chgData name="Sandra Isabel Arango Vasquez" userId="1ed09c47-2ab9-42a7-bf55-740cd8a2b6ce" providerId="ADAL" clId="{8184E3FA-3B4E-498B-8131-5FC947C1B717}" dt="2023-05-08T20:08:18.885" v="554" actId="14100"/>
          <ac:picMkLst>
            <pc:docMk/>
            <pc:sldMk cId="44020410" sldId="294"/>
            <ac:picMk id="4" creationId="{8456A105-58EE-905C-AEFA-C267B294E39F}"/>
          </ac:picMkLst>
        </pc:picChg>
        <pc:picChg chg="mod modCrop">
          <ac:chgData name="Sandra Isabel Arango Vasquez" userId="1ed09c47-2ab9-42a7-bf55-740cd8a2b6ce" providerId="ADAL" clId="{8184E3FA-3B4E-498B-8131-5FC947C1B717}" dt="2023-05-08T20:08:23.721" v="555" actId="1076"/>
          <ac:picMkLst>
            <pc:docMk/>
            <pc:sldMk cId="44020410" sldId="294"/>
            <ac:picMk id="6" creationId="{56C2B6AD-A8A8-4F16-8F43-F9B26F1BF0C3}"/>
          </ac:picMkLst>
        </pc:picChg>
      </pc:sldChg>
      <pc:sldChg chg="del">
        <pc:chgData name="Sandra Isabel Arango Vasquez" userId="1ed09c47-2ab9-42a7-bf55-740cd8a2b6ce" providerId="ADAL" clId="{8184E3FA-3B4E-498B-8131-5FC947C1B717}" dt="2023-05-08T14:24:00.773" v="488" actId="47"/>
        <pc:sldMkLst>
          <pc:docMk/>
          <pc:sldMk cId="84782032" sldId="296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 rtlCol="0"/>
        <a:lstStyle>
          <a:defPPr>
            <a:defRPr lang="es-ES"/>
          </a:defPPr>
        </a:lstStyle>
        <a:p>
          <a:pPr rtl="0"/>
          <a:endParaRPr lang="es-ES"/>
        </a:p>
      </dgm:t>
    </dgm:pt>
    <dgm:pt modelId="{2EE95FC5-CD6B-4A50-9262-DC414E16C3EA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 rtlCol="0"/>
        <a:lstStyle>
          <a:defPPr>
            <a:defRPr lang="es-ES"/>
          </a:defPPr>
        </a:lstStyle>
        <a:p>
          <a:pPr rtl="0"/>
          <a:r>
            <a:rPr lang="es-ES" sz="2100" b="1" noProof="0" dirty="0">
              <a:solidFill>
                <a:schemeClr val="accent1">
                  <a:lumMod val="75000"/>
                </a:schemeClr>
              </a:solidFill>
            </a:rPr>
            <a:t>Tema 1.</a:t>
          </a:r>
        </a:p>
        <a:p>
          <a:pPr rtl="0"/>
          <a:r>
            <a:rPr lang="es-MX" sz="1800" b="1" dirty="0">
              <a:solidFill>
                <a:schemeClr val="tx1"/>
              </a:solidFill>
            </a:rPr>
            <a:t>Generalidades de la contratación pública</a:t>
          </a:r>
          <a:endParaRPr lang="es-ES" sz="1800" b="1" noProof="0" dirty="0">
            <a:solidFill>
              <a:schemeClr val="tx1"/>
            </a:solidFill>
          </a:endParaRPr>
        </a:p>
      </dgm:t>
    </dgm:pt>
    <dgm:pt modelId="{75374347-884B-4721-8CFF-DF080F5B1C79}" type="parTrans" cxnId="{B3F19EC2-A372-4EC3-BFE0-C62FFDFE3DF6}">
      <dgm:prSet/>
      <dgm:spPr/>
      <dgm:t>
        <a:bodyPr rtlCol="0"/>
        <a:lstStyle>
          <a:defPPr>
            <a:defRPr lang="es-ES"/>
          </a:defPPr>
        </a:lstStyle>
        <a:p>
          <a:pPr rtl="0"/>
          <a:endParaRPr lang="es-ES" noProof="0" dirty="0"/>
        </a:p>
      </dgm:t>
    </dgm:pt>
    <dgm:pt modelId="{C99EBBB1-E916-471C-83C9-ABE85B42AC26}" type="sibTrans" cxnId="{B3F19EC2-A372-4EC3-BFE0-C62FFDFE3DF6}">
      <dgm:prSet phldrT="1" phldr="0"/>
      <dgm:spPr/>
      <dgm:t>
        <a:bodyPr rtlCol="0"/>
        <a:lstStyle>
          <a:defPPr>
            <a:defRPr lang="es-ES"/>
          </a:defPPr>
        </a:lstStyle>
        <a:p>
          <a:pPr rtl="0"/>
          <a:endParaRPr lang="es-ES" noProof="0" dirty="0"/>
        </a:p>
      </dgm:t>
    </dgm:pt>
    <dgm:pt modelId="{F05611F0-8256-4954-B6CB-ED6B4F2DD397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 rtlCol="0"/>
        <a:lstStyle>
          <a:defPPr>
            <a:defRPr lang="es-ES"/>
          </a:defPPr>
        </a:lstStyle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noProof="0" dirty="0">
              <a:solidFill>
                <a:schemeClr val="accent1">
                  <a:lumMod val="75000"/>
                </a:schemeClr>
              </a:solidFill>
            </a:rPr>
            <a:t>Tema</a:t>
          </a:r>
          <a:r>
            <a:rPr lang="es-ES" sz="2100" b="1" kern="1200" noProof="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 2.</a:t>
          </a:r>
        </a:p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tx1"/>
              </a:solidFill>
            </a:rPr>
            <a:t>Procesos y procedimientos en la contratación pública</a:t>
          </a:r>
          <a:endParaRPr lang="es-ES" sz="1800" b="1" kern="1200" noProof="0" dirty="0">
            <a:solidFill>
              <a:schemeClr val="tx1"/>
            </a:solidFill>
          </a:endParaRPr>
        </a:p>
      </dgm:t>
    </dgm:pt>
    <dgm:pt modelId="{CD7328D6-9FAE-4506-9BDB-E06A571EC1D4}" type="parTrans" cxnId="{914FACD2-336A-4471-9E99-312B3F8EAB04}">
      <dgm:prSet/>
      <dgm:spPr/>
      <dgm:t>
        <a:bodyPr rtlCol="0"/>
        <a:lstStyle>
          <a:defPPr>
            <a:defRPr lang="es-ES"/>
          </a:defPPr>
        </a:lstStyle>
        <a:p>
          <a:pPr rtl="0"/>
          <a:endParaRPr lang="es-ES" noProof="0" dirty="0"/>
        </a:p>
      </dgm:t>
    </dgm:pt>
    <dgm:pt modelId="{6BD5265A-8333-420D-BDB2-65F10B3EBD76}" type="sibTrans" cxnId="{914FACD2-336A-4471-9E99-312B3F8EAB04}">
      <dgm:prSet phldrT="2" phldr="0"/>
      <dgm:spPr/>
      <dgm:t>
        <a:bodyPr rtlCol="0"/>
        <a:lstStyle>
          <a:defPPr>
            <a:defRPr lang="es-ES"/>
          </a:defPPr>
        </a:lstStyle>
        <a:p>
          <a:pPr rtl="0"/>
          <a:endParaRPr lang="es-ES" noProof="0" dirty="0"/>
        </a:p>
      </dgm:t>
    </dgm:pt>
    <dgm:pt modelId="{22625139-F93A-4F3F-A7AA-4923A01AEDF3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 rtlCol="0"/>
        <a:lstStyle>
          <a:defPPr>
            <a:defRPr lang="es-ES"/>
          </a:defPPr>
        </a:lstStyle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noProof="0" dirty="0">
              <a:solidFill>
                <a:schemeClr val="accent1">
                  <a:lumMod val="75000"/>
                </a:schemeClr>
              </a:solidFill>
            </a:rPr>
            <a:t>Tema</a:t>
          </a:r>
          <a:r>
            <a:rPr lang="es-ES" sz="2100" b="1" kern="1200" noProof="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 3.</a:t>
          </a:r>
        </a:p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tx1"/>
              </a:solidFill>
            </a:rPr>
            <a:t>Presentación de ofertas</a:t>
          </a:r>
          <a:endParaRPr lang="es-ES" sz="1800" b="1" kern="1200" noProof="0" dirty="0">
            <a:solidFill>
              <a:schemeClr val="tx1"/>
            </a:solidFill>
          </a:endParaRPr>
        </a:p>
      </dgm:t>
    </dgm:pt>
    <dgm:pt modelId="{F549A0EB-6BE9-4749-8336-B02A279AE302}" type="parTrans" cxnId="{FC7721F0-429B-4CE7-BE98-C2F3C41FE9C7}">
      <dgm:prSet/>
      <dgm:spPr/>
      <dgm:t>
        <a:bodyPr rtlCol="0"/>
        <a:lstStyle>
          <a:defPPr>
            <a:defRPr lang="es-ES"/>
          </a:defPPr>
        </a:lstStyle>
        <a:p>
          <a:pPr rtl="0"/>
          <a:endParaRPr lang="es-ES" noProof="0" dirty="0"/>
        </a:p>
      </dgm:t>
    </dgm:pt>
    <dgm:pt modelId="{A8E2FA08-4DD4-4654-A85D-9A99162D6201}" type="sibTrans" cxnId="{FC7721F0-429B-4CE7-BE98-C2F3C41FE9C7}">
      <dgm:prSet phldrT="3" phldr="0"/>
      <dgm:spPr/>
      <dgm:t>
        <a:bodyPr rtlCol="0"/>
        <a:lstStyle>
          <a:defPPr>
            <a:defRPr lang="es-ES"/>
          </a:defPPr>
        </a:lstStyle>
        <a:p>
          <a:pPr rtl="0"/>
          <a:endParaRPr lang="es-ES" noProof="0" dirty="0"/>
        </a:p>
      </dgm:t>
    </dgm:pt>
    <dgm:pt modelId="{140952D0-0E1D-4F48-9F16-53581487CFA0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 rtlCol="0"/>
        <a:lstStyle>
          <a:defPPr>
            <a:defRPr lang="es-ES"/>
          </a:defPPr>
        </a:lstStyle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noProof="0" dirty="0">
              <a:solidFill>
                <a:schemeClr val="accent1">
                  <a:lumMod val="75000"/>
                </a:schemeClr>
              </a:solidFill>
            </a:rPr>
            <a:t>Tema</a:t>
          </a:r>
          <a:r>
            <a:rPr lang="es-ES" sz="2100" b="1" kern="1200" noProof="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 4.</a:t>
          </a:r>
        </a:p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tx1"/>
              </a:solidFill>
            </a:rPr>
            <a:t>Ejecución contractual</a:t>
          </a:r>
          <a:endParaRPr lang="es-ES" sz="1800" kern="1200" noProof="0" dirty="0">
            <a:solidFill>
              <a:schemeClr val="tx1"/>
            </a:solidFill>
          </a:endParaRPr>
        </a:p>
      </dgm:t>
    </dgm:pt>
    <dgm:pt modelId="{790C446F-6917-41E7-BE01-7AFE2676D505}" type="parTrans" cxnId="{B07163E8-ADEC-492A-8F07-7E5786AB23AE}">
      <dgm:prSet/>
      <dgm:spPr/>
      <dgm:t>
        <a:bodyPr rtlCol="0"/>
        <a:lstStyle>
          <a:defPPr>
            <a:defRPr lang="es-ES"/>
          </a:defPPr>
        </a:lstStyle>
        <a:p>
          <a:pPr rtl="0"/>
          <a:endParaRPr lang="es-ES" noProof="0" dirty="0"/>
        </a:p>
      </dgm:t>
    </dgm:pt>
    <dgm:pt modelId="{2804F27C-9BA9-4D07-AB02-74BE7DFA2C0E}" type="sibTrans" cxnId="{B07163E8-ADEC-492A-8F07-7E5786AB23AE}">
      <dgm:prSet phldrT="4" phldr="0"/>
      <dgm:spPr/>
      <dgm:t>
        <a:bodyPr rtlCol="0"/>
        <a:lstStyle>
          <a:defPPr>
            <a:defRPr lang="es-ES"/>
          </a:defPPr>
        </a:lstStyle>
        <a:p>
          <a:pPr rtl="0"/>
          <a:endParaRPr lang="es-ES" noProof="0" dirty="0"/>
        </a:p>
      </dgm:t>
    </dgm:pt>
    <dgm:pt modelId="{C2F8C7F7-44C4-414A-BCCD-56E91DD0A777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 rtlCol="0"/>
        <a:lstStyle>
          <a:defPPr>
            <a:defRPr lang="es-ES"/>
          </a:defPPr>
        </a:lstStyle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noProof="0" dirty="0">
              <a:solidFill>
                <a:schemeClr val="accent1">
                  <a:lumMod val="75000"/>
                </a:schemeClr>
              </a:solidFill>
            </a:rPr>
            <a:t>Tema</a:t>
          </a:r>
          <a:r>
            <a:rPr lang="es-ES" sz="2100" b="1" kern="1200" noProof="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 5.</a:t>
          </a:r>
        </a:p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tx1"/>
              </a:solidFill>
            </a:rPr>
            <a:t>Portales de contratación</a:t>
          </a:r>
          <a:endParaRPr lang="es-ES" sz="1800" kern="1200" noProof="0" dirty="0">
            <a:solidFill>
              <a:schemeClr val="tx1"/>
            </a:solidFill>
          </a:endParaRPr>
        </a:p>
      </dgm:t>
    </dgm:pt>
    <dgm:pt modelId="{E6C6DF88-9436-40D7-BA84-18FE896A6151}" type="parTrans" cxnId="{14D43B81-F92D-4CD8-9D1E-78CBF092C750}">
      <dgm:prSet/>
      <dgm:spPr/>
      <dgm:t>
        <a:bodyPr rtlCol="0"/>
        <a:lstStyle>
          <a:defPPr>
            <a:defRPr lang="es-ES"/>
          </a:defPPr>
        </a:lstStyle>
        <a:p>
          <a:pPr rtl="0"/>
          <a:endParaRPr lang="es-ES" noProof="0" dirty="0"/>
        </a:p>
      </dgm:t>
    </dgm:pt>
    <dgm:pt modelId="{4E39967D-43EF-4F15-814A-2F491D900D43}" type="sibTrans" cxnId="{14D43B81-F92D-4CD8-9D1E-78CBF092C750}">
      <dgm:prSet phldrT="5" phldr="0"/>
      <dgm:spPr/>
      <dgm:t>
        <a:bodyPr rtlCol="0"/>
        <a:lstStyle>
          <a:defPPr>
            <a:defRPr lang="es-ES"/>
          </a:defPPr>
        </a:lstStyle>
        <a:p>
          <a:pPr rtl="0"/>
          <a:endParaRPr lang="es-ES" noProof="0" dirty="0"/>
        </a:p>
      </dgm:t>
    </dgm:pt>
    <dgm:pt modelId="{40FE0EB9-B287-43F6-ABB4-527CB1B94B4A}" type="pres">
      <dgm:prSet presAssocID="{D0F07F19-1F50-4B42-A7A0-278DF9D25BB1}" presName="diagram" presStyleCnt="0">
        <dgm:presLayoutVars>
          <dgm:dir/>
          <dgm:resizeHandles val="exact"/>
        </dgm:presLayoutVars>
      </dgm:prSet>
      <dgm:spPr/>
    </dgm:pt>
    <dgm:pt modelId="{8B70BCB8-2CA8-4281-8C3E-9646AA407DE2}" type="pres">
      <dgm:prSet presAssocID="{2EE95FC5-CD6B-4A50-9262-DC414E16C3EA}" presName="node" presStyleLbl="node1" presStyleIdx="0" presStyleCnt="5" custScaleX="115064" custLinFactNeighborX="976">
        <dgm:presLayoutVars>
          <dgm:bulletEnabled val="1"/>
        </dgm:presLayoutVars>
      </dgm:prSet>
      <dgm:spPr/>
    </dgm:pt>
    <dgm:pt modelId="{E02BC8AD-DDC2-43A7-BB43-F6F8D8BD6340}" type="pres">
      <dgm:prSet presAssocID="{C99EBBB1-E916-471C-83C9-ABE85B42AC26}" presName="sibTrans" presStyleCnt="0"/>
      <dgm:spPr/>
    </dgm:pt>
    <dgm:pt modelId="{B86E23A3-742D-4587-88CF-2D56A8442149}" type="pres">
      <dgm:prSet presAssocID="{F05611F0-8256-4954-B6CB-ED6B4F2DD397}" presName="node" presStyleLbl="node1" presStyleIdx="1" presStyleCnt="5" custScaleX="115064" custLinFactNeighborX="976">
        <dgm:presLayoutVars>
          <dgm:bulletEnabled val="1"/>
        </dgm:presLayoutVars>
      </dgm:prSet>
      <dgm:spPr/>
    </dgm:pt>
    <dgm:pt modelId="{87C885F5-93E2-4D86-AAEA-8BD12E68F9BB}" type="pres">
      <dgm:prSet presAssocID="{6BD5265A-8333-420D-BDB2-65F10B3EBD76}" presName="sibTrans" presStyleCnt="0"/>
      <dgm:spPr/>
    </dgm:pt>
    <dgm:pt modelId="{D64973A5-4E87-44F1-B369-B0D5E0C2A462}" type="pres">
      <dgm:prSet presAssocID="{22625139-F93A-4F3F-A7AA-4923A01AEDF3}" presName="node" presStyleLbl="node1" presStyleIdx="2" presStyleCnt="5" custScaleX="115064" custLinFactNeighborX="976">
        <dgm:presLayoutVars>
          <dgm:bulletEnabled val="1"/>
        </dgm:presLayoutVars>
      </dgm:prSet>
      <dgm:spPr/>
    </dgm:pt>
    <dgm:pt modelId="{A8EBA167-82EB-4D7C-98F7-2AB66BCE8A90}" type="pres">
      <dgm:prSet presAssocID="{A8E2FA08-4DD4-4654-A85D-9A99162D6201}" presName="sibTrans" presStyleCnt="0"/>
      <dgm:spPr/>
    </dgm:pt>
    <dgm:pt modelId="{18405FE4-7B27-4C69-B6FE-12C8B84249EF}" type="pres">
      <dgm:prSet presAssocID="{140952D0-0E1D-4F48-9F16-53581487CFA0}" presName="node" presStyleLbl="node1" presStyleIdx="3" presStyleCnt="5" custScaleX="115064" custLinFactNeighborX="976">
        <dgm:presLayoutVars>
          <dgm:bulletEnabled val="1"/>
        </dgm:presLayoutVars>
      </dgm:prSet>
      <dgm:spPr/>
    </dgm:pt>
    <dgm:pt modelId="{4F5C547E-E40F-424A-82FA-BB8EDB1515B0}" type="pres">
      <dgm:prSet presAssocID="{2804F27C-9BA9-4D07-AB02-74BE7DFA2C0E}" presName="sibTrans" presStyleCnt="0"/>
      <dgm:spPr/>
    </dgm:pt>
    <dgm:pt modelId="{435C0E89-FD70-4DD9-A771-832DBFC9ACBC}" type="pres">
      <dgm:prSet presAssocID="{C2F8C7F7-44C4-414A-BCCD-56E91DD0A777}" presName="node" presStyleLbl="node1" presStyleIdx="4" presStyleCnt="5" custScaleX="115064" custLinFactNeighborX="976">
        <dgm:presLayoutVars>
          <dgm:bulletEnabled val="1"/>
        </dgm:presLayoutVars>
      </dgm:prSet>
      <dgm:spPr/>
    </dgm:pt>
  </dgm:ptLst>
  <dgm:cxnLst>
    <dgm:cxn modelId="{C3C9D92A-4F8E-4228-8DF6-5BC8FFC105E0}" type="presOf" srcId="{2EE95FC5-CD6B-4A50-9262-DC414E16C3EA}" destId="{8B70BCB8-2CA8-4281-8C3E-9646AA407DE2}" srcOrd="0" destOrd="0" presId="urn:microsoft.com/office/officeart/2005/8/layout/default"/>
    <dgm:cxn modelId="{E9B19438-D9F1-42E9-B97B-ECEA234AED50}" type="presOf" srcId="{F05611F0-8256-4954-B6CB-ED6B4F2DD397}" destId="{B86E23A3-742D-4587-88CF-2D56A8442149}" srcOrd="0" destOrd="0" presId="urn:microsoft.com/office/officeart/2005/8/layout/default"/>
    <dgm:cxn modelId="{D6CBE33F-90E3-4C8D-B80F-821ED7205D90}" type="presOf" srcId="{140952D0-0E1D-4F48-9F16-53581487CFA0}" destId="{18405FE4-7B27-4C69-B6FE-12C8B84249EF}" srcOrd="0" destOrd="0" presId="urn:microsoft.com/office/officeart/2005/8/layout/default"/>
    <dgm:cxn modelId="{14D43B81-F92D-4CD8-9D1E-78CBF092C750}" srcId="{D0F07F19-1F50-4B42-A7A0-278DF9D25BB1}" destId="{C2F8C7F7-44C4-414A-BCCD-56E91DD0A777}" srcOrd="4" destOrd="0" parTransId="{E6C6DF88-9436-40D7-BA84-18FE896A6151}" sibTransId="{4E39967D-43EF-4F15-814A-2F491D900D43}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6F765DD9-BF93-49A8-A6EA-AB13464D24B0}" type="presOf" srcId="{C2F8C7F7-44C4-414A-BCCD-56E91DD0A777}" destId="{435C0E89-FD70-4DD9-A771-832DBFC9ACBC}" srcOrd="0" destOrd="0" presId="urn:microsoft.com/office/officeart/2005/8/layout/default"/>
    <dgm:cxn modelId="{6D195AE4-39B4-45CF-9D82-CF1593D393F6}" type="presOf" srcId="{22625139-F93A-4F3F-A7AA-4923A01AEDF3}" destId="{D64973A5-4E87-44F1-B369-B0D5E0C2A462}" srcOrd="0" destOrd="0" presId="urn:microsoft.com/office/officeart/2005/8/layout/default"/>
    <dgm:cxn modelId="{38B196E4-A718-4E5E-8B33-DFB2B77FDE42}" type="presOf" srcId="{D0F07F19-1F50-4B42-A7A0-278DF9D25BB1}" destId="{40FE0EB9-B287-43F6-ABB4-527CB1B94B4A}" srcOrd="0" destOrd="0" presId="urn:microsoft.com/office/officeart/2005/8/layout/default"/>
    <dgm:cxn modelId="{B07163E8-ADEC-492A-8F07-7E5786AB23AE}" srcId="{D0F07F19-1F50-4B42-A7A0-278DF9D25BB1}" destId="{140952D0-0E1D-4F48-9F16-53581487CFA0}" srcOrd="3" destOrd="0" parTransId="{790C446F-6917-41E7-BE01-7AFE2676D505}" sibTransId="{2804F27C-9BA9-4D07-AB02-74BE7DFA2C0E}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D17F6962-6CF2-4448-8F2E-27A7CB5CAB16}" type="presParOf" srcId="{40FE0EB9-B287-43F6-ABB4-527CB1B94B4A}" destId="{8B70BCB8-2CA8-4281-8C3E-9646AA407DE2}" srcOrd="0" destOrd="0" presId="urn:microsoft.com/office/officeart/2005/8/layout/default"/>
    <dgm:cxn modelId="{6873F57A-5B91-48FC-9B1A-61BEA27CBE90}" type="presParOf" srcId="{40FE0EB9-B287-43F6-ABB4-527CB1B94B4A}" destId="{E02BC8AD-DDC2-43A7-BB43-F6F8D8BD6340}" srcOrd="1" destOrd="0" presId="urn:microsoft.com/office/officeart/2005/8/layout/default"/>
    <dgm:cxn modelId="{FC4588CA-0BEE-4DE6-9726-93F413184C3C}" type="presParOf" srcId="{40FE0EB9-B287-43F6-ABB4-527CB1B94B4A}" destId="{B86E23A3-742D-4587-88CF-2D56A8442149}" srcOrd="2" destOrd="0" presId="urn:microsoft.com/office/officeart/2005/8/layout/default"/>
    <dgm:cxn modelId="{4178A0A8-8F80-4691-AE60-A912EF83DE0A}" type="presParOf" srcId="{40FE0EB9-B287-43F6-ABB4-527CB1B94B4A}" destId="{87C885F5-93E2-4D86-AAEA-8BD12E68F9BB}" srcOrd="3" destOrd="0" presId="urn:microsoft.com/office/officeart/2005/8/layout/default"/>
    <dgm:cxn modelId="{48A25CA2-D3C2-4FFF-9454-ED9B5A503F99}" type="presParOf" srcId="{40FE0EB9-B287-43F6-ABB4-527CB1B94B4A}" destId="{D64973A5-4E87-44F1-B369-B0D5E0C2A462}" srcOrd="4" destOrd="0" presId="urn:microsoft.com/office/officeart/2005/8/layout/default"/>
    <dgm:cxn modelId="{CC1DEFB1-6415-405C-B19F-8F58824BC103}" type="presParOf" srcId="{40FE0EB9-B287-43F6-ABB4-527CB1B94B4A}" destId="{A8EBA167-82EB-4D7C-98F7-2AB66BCE8A90}" srcOrd="5" destOrd="0" presId="urn:microsoft.com/office/officeart/2005/8/layout/default"/>
    <dgm:cxn modelId="{EF92A80F-281E-414F-A2E2-B426E7254CC3}" type="presParOf" srcId="{40FE0EB9-B287-43F6-ABB4-527CB1B94B4A}" destId="{18405FE4-7B27-4C69-B6FE-12C8B84249EF}" srcOrd="6" destOrd="0" presId="urn:microsoft.com/office/officeart/2005/8/layout/default"/>
    <dgm:cxn modelId="{92AFC3EA-4297-4063-94E0-C5A1BE863E54}" type="presParOf" srcId="{40FE0EB9-B287-43F6-ABB4-527CB1B94B4A}" destId="{4F5C547E-E40F-424A-82FA-BB8EDB1515B0}" srcOrd="7" destOrd="0" presId="urn:microsoft.com/office/officeart/2005/8/layout/default"/>
    <dgm:cxn modelId="{CBB0F55F-5C58-443F-989A-EC667A9C4731}" type="presParOf" srcId="{40FE0EB9-B287-43F6-ABB4-527CB1B94B4A}" destId="{435C0E89-FD70-4DD9-A771-832DBFC9ACB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2373DC-11B1-4708-92E2-E1B8EB8D76D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5_2" csCatId="accent5" phldr="1"/>
      <dgm:spPr/>
    </dgm:pt>
    <dgm:pt modelId="{7084B800-7E1D-4DA6-89C0-37EA52DDBCB8}">
      <dgm:prSet phldrT="[Text]" custT="1"/>
      <dgm:spPr/>
      <dgm:t>
        <a:bodyPr rtlCol="0"/>
        <a:lstStyle>
          <a:defPPr>
            <a:defRPr lang="es-ES"/>
          </a:defPPr>
        </a:lstStyle>
        <a:p>
          <a:pPr rtl="0">
            <a:lnSpc>
              <a:spcPct val="100000"/>
            </a:lnSpc>
          </a:pPr>
          <a:r>
            <a:rPr lang="es-ES" sz="2100" noProof="0" dirty="0">
              <a:solidFill>
                <a:schemeClr val="bg2">
                  <a:lumMod val="50000"/>
                </a:schemeClr>
              </a:solidFill>
            </a:rPr>
            <a:t>Socialización del cronograma</a:t>
          </a:r>
        </a:p>
      </dgm:t>
    </dgm:pt>
    <dgm:pt modelId="{E459F664-A62C-4466-90D1-14D94F7456F9}" type="parTrans" cxnId="{D7BBB8C6-B60F-4050-B5C1-3F3A86AF4294}">
      <dgm:prSet/>
      <dgm:spPr/>
      <dgm:t>
        <a:bodyPr rtlCol="0"/>
        <a:lstStyle>
          <a:defPPr>
            <a:defRPr lang="es-ES"/>
          </a:defPPr>
        </a:lstStyle>
        <a:p>
          <a:pPr rtl="0"/>
          <a:endParaRPr lang="es-ES" noProof="0" dirty="0"/>
        </a:p>
      </dgm:t>
    </dgm:pt>
    <dgm:pt modelId="{29667D30-8073-4626-A65C-0442C9DA4455}" type="sibTrans" cxnId="{D7BBB8C6-B60F-4050-B5C1-3F3A86AF4294}">
      <dgm:prSet/>
      <dgm:spPr/>
      <dgm:t>
        <a:bodyPr rtlCol="0"/>
        <a:lstStyle>
          <a:defPPr>
            <a:defRPr lang="es-ES"/>
          </a:defPPr>
        </a:lstStyle>
        <a:p>
          <a:pPr rtl="0"/>
          <a:endParaRPr lang="es-ES" noProof="0" dirty="0"/>
        </a:p>
      </dgm:t>
    </dgm:pt>
    <dgm:pt modelId="{4786322A-3DB1-4B13-A039-9C2B4BD33902}">
      <dgm:prSet phldrT="[Text]" custT="1"/>
      <dgm:spPr/>
      <dgm:t>
        <a:bodyPr rtlCol="0"/>
        <a:lstStyle>
          <a:defPPr>
            <a:defRPr lang="es-ES"/>
          </a:defPPr>
        </a:lstStyle>
        <a:p>
          <a:pPr rtl="0">
            <a:lnSpc>
              <a:spcPct val="100000"/>
            </a:lnSpc>
          </a:pPr>
          <a:r>
            <a:rPr lang="es-ES" sz="2100" kern="1200" noProof="0" dirty="0">
              <a:solidFill>
                <a:srgbClr val="E2E2E8">
                  <a:lumMod val="50000"/>
                </a:srgbClr>
              </a:solidFill>
              <a:latin typeface="Garamond" panose="02020404030301010803"/>
              <a:ea typeface="+mn-ea"/>
              <a:cs typeface="+mn-cs"/>
            </a:rPr>
            <a:t>Cronograma con experta temática</a:t>
          </a:r>
        </a:p>
      </dgm:t>
    </dgm:pt>
    <dgm:pt modelId="{4F3F2426-EA56-4F79-A02F-DE7A210D680D}" type="parTrans" cxnId="{07D1F65C-7C41-4EB6-A133-CA7F29791640}">
      <dgm:prSet/>
      <dgm:spPr/>
      <dgm:t>
        <a:bodyPr rtlCol="0"/>
        <a:lstStyle>
          <a:defPPr>
            <a:defRPr lang="es-ES"/>
          </a:defPPr>
        </a:lstStyle>
        <a:p>
          <a:pPr rtl="0"/>
          <a:endParaRPr lang="es-ES" noProof="0" dirty="0"/>
        </a:p>
      </dgm:t>
    </dgm:pt>
    <dgm:pt modelId="{7D0A801E-90E9-4D73-A31E-D58F04D3BBF2}" type="sibTrans" cxnId="{07D1F65C-7C41-4EB6-A133-CA7F29791640}">
      <dgm:prSet/>
      <dgm:spPr/>
      <dgm:t>
        <a:bodyPr rtlCol="0"/>
        <a:lstStyle>
          <a:defPPr>
            <a:defRPr lang="es-ES"/>
          </a:defPPr>
        </a:lstStyle>
        <a:p>
          <a:pPr rtl="0"/>
          <a:endParaRPr lang="es-ES" noProof="0" dirty="0"/>
        </a:p>
      </dgm:t>
    </dgm:pt>
    <dgm:pt modelId="{5A259F57-B5C4-40C5-939D-A7C21B16FB47}">
      <dgm:prSet phldrT="[Text]" custT="1"/>
      <dgm:spPr/>
      <dgm:t>
        <a:bodyPr rtlCol="0"/>
        <a:lstStyle>
          <a:defPPr>
            <a:defRPr lang="es-ES"/>
          </a:defPPr>
        </a:lstStyle>
        <a:p>
          <a:pPr rtl="0">
            <a:lnSpc>
              <a:spcPct val="100000"/>
            </a:lnSpc>
          </a:pPr>
          <a:r>
            <a:rPr lang="es-ES" sz="2100" kern="1200" noProof="0" dirty="0">
              <a:solidFill>
                <a:srgbClr val="E2E2E8">
                  <a:lumMod val="50000"/>
                </a:srgbClr>
              </a:solidFill>
              <a:latin typeface="Garamond" panose="02020404030301010803"/>
              <a:ea typeface="+mn-ea"/>
              <a:cs typeface="+mn-cs"/>
            </a:rPr>
            <a:t>Metodología de trabajo gestora pedagógica -experta temática</a:t>
          </a:r>
        </a:p>
      </dgm:t>
    </dgm:pt>
    <dgm:pt modelId="{E359194E-724D-4C60-BA35-9B441D11C55E}" type="parTrans" cxnId="{7865863E-1BC2-47AE-BBFB-F40F27A905AE}">
      <dgm:prSet/>
      <dgm:spPr/>
      <dgm:t>
        <a:bodyPr rtlCol="0"/>
        <a:lstStyle>
          <a:defPPr>
            <a:defRPr lang="es-ES"/>
          </a:defPPr>
        </a:lstStyle>
        <a:p>
          <a:pPr rtl="0"/>
          <a:endParaRPr lang="es-ES" noProof="0" dirty="0"/>
        </a:p>
      </dgm:t>
    </dgm:pt>
    <dgm:pt modelId="{57311651-50BE-4613-AB4F-1C634C257620}" type="sibTrans" cxnId="{7865863E-1BC2-47AE-BBFB-F40F27A905AE}">
      <dgm:prSet/>
      <dgm:spPr/>
      <dgm:t>
        <a:bodyPr rtlCol="0"/>
        <a:lstStyle>
          <a:defPPr>
            <a:defRPr lang="es-ES"/>
          </a:defPPr>
        </a:lstStyle>
        <a:p>
          <a:pPr rtl="0"/>
          <a:endParaRPr lang="es-ES" noProof="0" dirty="0"/>
        </a:p>
      </dgm:t>
    </dgm:pt>
    <dgm:pt modelId="{BEBE168A-5E85-43CC-B9BA-D1974F9A5753}" type="pres">
      <dgm:prSet presAssocID="{592373DC-11B1-4708-92E2-E1B8EB8D76D8}" presName="root" presStyleCnt="0">
        <dgm:presLayoutVars>
          <dgm:dir/>
          <dgm:resizeHandles val="exact"/>
        </dgm:presLayoutVars>
      </dgm:prSet>
      <dgm:spPr/>
    </dgm:pt>
    <dgm:pt modelId="{6F7D1589-E38C-4EEF-8940-633D1FA307AE}" type="pres">
      <dgm:prSet presAssocID="{7084B800-7E1D-4DA6-89C0-37EA52DDBCB8}" presName="compNode" presStyleCnt="0"/>
      <dgm:spPr/>
    </dgm:pt>
    <dgm:pt modelId="{5055791F-FD8B-4C95-BE9E-DCA1684759AE}" type="pres">
      <dgm:prSet presAssocID="{7084B800-7E1D-4DA6-89C0-37EA52DDBCB8}" presName="bgRect" presStyleLbl="bgShp" presStyleIdx="0" presStyleCnt="3"/>
      <dgm:spPr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</dgm:pt>
    <dgm:pt modelId="{3A2A1665-F91D-4C16-A420-BA5DD166AEE3}" type="pres">
      <dgm:prSet presAssocID="{7084B800-7E1D-4DA6-89C0-37EA52DDBCB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2BD51AD2-3E0A-4639-9A99-2EB58CCE5B59}" type="pres">
      <dgm:prSet presAssocID="{7084B800-7E1D-4DA6-89C0-37EA52DDBCB8}" presName="spaceRect" presStyleCnt="0"/>
      <dgm:spPr/>
    </dgm:pt>
    <dgm:pt modelId="{C777032A-9475-4396-9274-DE9A78A74CC0}" type="pres">
      <dgm:prSet presAssocID="{7084B800-7E1D-4DA6-89C0-37EA52DDBCB8}" presName="parTx" presStyleLbl="revTx" presStyleIdx="0" presStyleCnt="3" custLinFactNeighborX="-5805">
        <dgm:presLayoutVars>
          <dgm:chMax val="0"/>
          <dgm:chPref val="0"/>
        </dgm:presLayoutVars>
      </dgm:prSet>
      <dgm:spPr/>
    </dgm:pt>
    <dgm:pt modelId="{E8F86784-F939-4DC2-B805-3A2239B0770F}" type="pres">
      <dgm:prSet presAssocID="{29667D30-8073-4626-A65C-0442C9DA4455}" presName="sibTrans" presStyleCnt="0"/>
      <dgm:spPr/>
    </dgm:pt>
    <dgm:pt modelId="{B1715078-3176-4DF1-A2E4-CA69BD0DE3DE}" type="pres">
      <dgm:prSet presAssocID="{4786322A-3DB1-4B13-A039-9C2B4BD33902}" presName="compNode" presStyleCnt="0"/>
      <dgm:spPr/>
    </dgm:pt>
    <dgm:pt modelId="{7CF4F8AE-2437-4954-B698-495A078F9E64}" type="pres">
      <dgm:prSet presAssocID="{4786322A-3DB1-4B13-A039-9C2B4BD33902}" presName="bgRect" presStyleLbl="bgShp" presStyleIdx="1" presStyleCnt="3"/>
      <dgm:spPr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</dgm:pt>
    <dgm:pt modelId="{321B0D94-DDA9-4A26-A4C1-0608CDA16D85}" type="pres">
      <dgm:prSet presAssocID="{4786322A-3DB1-4B13-A039-9C2B4BD3390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ream"/>
        </a:ext>
      </dgm:extLst>
    </dgm:pt>
    <dgm:pt modelId="{6B38183A-C137-4797-A6AA-5032FB424C80}" type="pres">
      <dgm:prSet presAssocID="{4786322A-3DB1-4B13-A039-9C2B4BD33902}" presName="spaceRect" presStyleCnt="0"/>
      <dgm:spPr/>
    </dgm:pt>
    <dgm:pt modelId="{8988E990-E700-4C93-BC55-7BF7864AEFFE}" type="pres">
      <dgm:prSet presAssocID="{4786322A-3DB1-4B13-A039-9C2B4BD33902}" presName="parTx" presStyleLbl="revTx" presStyleIdx="1" presStyleCnt="3" custLinFactNeighborX="-5805">
        <dgm:presLayoutVars>
          <dgm:chMax val="0"/>
          <dgm:chPref val="0"/>
        </dgm:presLayoutVars>
      </dgm:prSet>
      <dgm:spPr/>
    </dgm:pt>
    <dgm:pt modelId="{3E0BA4B3-4753-4805-92FA-4429EA7CC897}" type="pres">
      <dgm:prSet presAssocID="{7D0A801E-90E9-4D73-A31E-D58F04D3BBF2}" presName="sibTrans" presStyleCnt="0"/>
      <dgm:spPr/>
    </dgm:pt>
    <dgm:pt modelId="{8AC38D62-D40A-4C03-90E4-2F61E807B6F4}" type="pres">
      <dgm:prSet presAssocID="{5A259F57-B5C4-40C5-939D-A7C21B16FB47}" presName="compNode" presStyleCnt="0"/>
      <dgm:spPr/>
    </dgm:pt>
    <dgm:pt modelId="{362B79DA-BFF8-4895-8DC9-BC10460633E8}" type="pres">
      <dgm:prSet presAssocID="{5A259F57-B5C4-40C5-939D-A7C21B16FB47}" presName="bgRect" presStyleLbl="bgShp" presStyleIdx="2" presStyleCnt="3"/>
      <dgm:spPr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</dgm:pt>
    <dgm:pt modelId="{A71047BA-937F-4A10-B7D6-5EC59061C5B1}" type="pres">
      <dgm:prSet presAssocID="{5A259F57-B5C4-40C5-939D-A7C21B16FB4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EB9852C8-8257-43A9-A364-D7E0EB36D00C}" type="pres">
      <dgm:prSet presAssocID="{5A259F57-B5C4-40C5-939D-A7C21B16FB47}" presName="spaceRect" presStyleCnt="0"/>
      <dgm:spPr/>
    </dgm:pt>
    <dgm:pt modelId="{11601319-DCBD-4A85-BAD2-A1583DEC0D33}" type="pres">
      <dgm:prSet presAssocID="{5A259F57-B5C4-40C5-939D-A7C21B16FB47}" presName="parTx" presStyleLbl="revTx" presStyleIdx="2" presStyleCnt="3" custLinFactNeighborX="-5805">
        <dgm:presLayoutVars>
          <dgm:chMax val="0"/>
          <dgm:chPref val="0"/>
        </dgm:presLayoutVars>
      </dgm:prSet>
      <dgm:spPr/>
    </dgm:pt>
  </dgm:ptLst>
  <dgm:cxnLst>
    <dgm:cxn modelId="{F2303A0F-C26C-A347-822C-DA097F252A6B}" type="presOf" srcId="{5A259F57-B5C4-40C5-939D-A7C21B16FB47}" destId="{11601319-DCBD-4A85-BAD2-A1583DEC0D33}" srcOrd="0" destOrd="0" presId="urn:microsoft.com/office/officeart/2018/2/layout/IconVerticalSolidList"/>
    <dgm:cxn modelId="{63841A12-C18B-1141-BB66-67F94352C339}" type="presOf" srcId="{7084B800-7E1D-4DA6-89C0-37EA52DDBCB8}" destId="{C777032A-9475-4396-9274-DE9A78A74CC0}" srcOrd="0" destOrd="0" presId="urn:microsoft.com/office/officeart/2018/2/layout/IconVerticalSolidList"/>
    <dgm:cxn modelId="{7865863E-1BC2-47AE-BBFB-F40F27A905AE}" srcId="{592373DC-11B1-4708-92E2-E1B8EB8D76D8}" destId="{5A259F57-B5C4-40C5-939D-A7C21B16FB47}" srcOrd="2" destOrd="0" parTransId="{E359194E-724D-4C60-BA35-9B441D11C55E}" sibTransId="{57311651-50BE-4613-AB4F-1C634C257620}"/>
    <dgm:cxn modelId="{07D1F65C-7C41-4EB6-A133-CA7F29791640}" srcId="{592373DC-11B1-4708-92E2-E1B8EB8D76D8}" destId="{4786322A-3DB1-4B13-A039-9C2B4BD33902}" srcOrd="1" destOrd="0" parTransId="{4F3F2426-EA56-4F79-A02F-DE7A210D680D}" sibTransId="{7D0A801E-90E9-4D73-A31E-D58F04D3BBF2}"/>
    <dgm:cxn modelId="{9B527D63-3134-1743-961D-BB943F9BC328}" type="presOf" srcId="{4786322A-3DB1-4B13-A039-9C2B4BD33902}" destId="{8988E990-E700-4C93-BC55-7BF7864AEFFE}" srcOrd="0" destOrd="0" presId="urn:microsoft.com/office/officeart/2018/2/layout/IconVerticalSolidList"/>
    <dgm:cxn modelId="{99FCC3A2-7D1A-B343-BC04-AA140FF8D6F7}" type="presOf" srcId="{592373DC-11B1-4708-92E2-E1B8EB8D76D8}" destId="{BEBE168A-5E85-43CC-B9BA-D1974F9A5753}" srcOrd="0" destOrd="0" presId="urn:microsoft.com/office/officeart/2018/2/layout/IconVerticalSolidList"/>
    <dgm:cxn modelId="{D7BBB8C6-B60F-4050-B5C1-3F3A86AF4294}" srcId="{592373DC-11B1-4708-92E2-E1B8EB8D76D8}" destId="{7084B800-7E1D-4DA6-89C0-37EA52DDBCB8}" srcOrd="0" destOrd="0" parTransId="{E459F664-A62C-4466-90D1-14D94F7456F9}" sibTransId="{29667D30-8073-4626-A65C-0442C9DA4455}"/>
    <dgm:cxn modelId="{EC6A6010-62D0-E741-9ED3-0E0A4F187C22}" type="presParOf" srcId="{BEBE168A-5E85-43CC-B9BA-D1974F9A5753}" destId="{6F7D1589-E38C-4EEF-8940-633D1FA307AE}" srcOrd="0" destOrd="0" presId="urn:microsoft.com/office/officeart/2018/2/layout/IconVerticalSolidList"/>
    <dgm:cxn modelId="{3651A24D-686D-D14B-8701-AFB991DD91A7}" type="presParOf" srcId="{6F7D1589-E38C-4EEF-8940-633D1FA307AE}" destId="{5055791F-FD8B-4C95-BE9E-DCA1684759AE}" srcOrd="0" destOrd="0" presId="urn:microsoft.com/office/officeart/2018/2/layout/IconVerticalSolidList"/>
    <dgm:cxn modelId="{7B546F74-9BC9-8B4A-907D-549F35C2FD3E}" type="presParOf" srcId="{6F7D1589-E38C-4EEF-8940-633D1FA307AE}" destId="{3A2A1665-F91D-4C16-A420-BA5DD166AEE3}" srcOrd="1" destOrd="0" presId="urn:microsoft.com/office/officeart/2018/2/layout/IconVerticalSolidList"/>
    <dgm:cxn modelId="{E8DFB209-C627-2849-A9A8-82FA4FE3CBC9}" type="presParOf" srcId="{6F7D1589-E38C-4EEF-8940-633D1FA307AE}" destId="{2BD51AD2-3E0A-4639-9A99-2EB58CCE5B59}" srcOrd="2" destOrd="0" presId="urn:microsoft.com/office/officeart/2018/2/layout/IconVerticalSolidList"/>
    <dgm:cxn modelId="{366B5496-FD7E-304F-8B99-D11946F94228}" type="presParOf" srcId="{6F7D1589-E38C-4EEF-8940-633D1FA307AE}" destId="{C777032A-9475-4396-9274-DE9A78A74CC0}" srcOrd="3" destOrd="0" presId="urn:microsoft.com/office/officeart/2018/2/layout/IconVerticalSolidList"/>
    <dgm:cxn modelId="{DE81DE76-EB46-0649-BD1A-C07B117C077E}" type="presParOf" srcId="{BEBE168A-5E85-43CC-B9BA-D1974F9A5753}" destId="{E8F86784-F939-4DC2-B805-3A2239B0770F}" srcOrd="1" destOrd="0" presId="urn:microsoft.com/office/officeart/2018/2/layout/IconVerticalSolidList"/>
    <dgm:cxn modelId="{81974EFD-7ED7-404C-A7EA-97800BA1897B}" type="presParOf" srcId="{BEBE168A-5E85-43CC-B9BA-D1974F9A5753}" destId="{B1715078-3176-4DF1-A2E4-CA69BD0DE3DE}" srcOrd="2" destOrd="0" presId="urn:microsoft.com/office/officeart/2018/2/layout/IconVerticalSolidList"/>
    <dgm:cxn modelId="{7B2034C8-584E-E84E-8A99-1E4DA478C58D}" type="presParOf" srcId="{B1715078-3176-4DF1-A2E4-CA69BD0DE3DE}" destId="{7CF4F8AE-2437-4954-B698-495A078F9E64}" srcOrd="0" destOrd="0" presId="urn:microsoft.com/office/officeart/2018/2/layout/IconVerticalSolidList"/>
    <dgm:cxn modelId="{EBEFAFAD-B5F2-8F47-8319-9C351553D79B}" type="presParOf" srcId="{B1715078-3176-4DF1-A2E4-CA69BD0DE3DE}" destId="{321B0D94-DDA9-4A26-A4C1-0608CDA16D85}" srcOrd="1" destOrd="0" presId="urn:microsoft.com/office/officeart/2018/2/layout/IconVerticalSolidList"/>
    <dgm:cxn modelId="{0C0BCCB3-B2AC-DB41-9209-8BD32F39E7CA}" type="presParOf" srcId="{B1715078-3176-4DF1-A2E4-CA69BD0DE3DE}" destId="{6B38183A-C137-4797-A6AA-5032FB424C80}" srcOrd="2" destOrd="0" presId="urn:microsoft.com/office/officeart/2018/2/layout/IconVerticalSolidList"/>
    <dgm:cxn modelId="{6AF7860D-FDAE-D944-A15C-8365DBB36ED6}" type="presParOf" srcId="{B1715078-3176-4DF1-A2E4-CA69BD0DE3DE}" destId="{8988E990-E700-4C93-BC55-7BF7864AEFFE}" srcOrd="3" destOrd="0" presId="urn:microsoft.com/office/officeart/2018/2/layout/IconVerticalSolidList"/>
    <dgm:cxn modelId="{CD041CC3-1B2B-0A49-8583-652223566037}" type="presParOf" srcId="{BEBE168A-5E85-43CC-B9BA-D1974F9A5753}" destId="{3E0BA4B3-4753-4805-92FA-4429EA7CC897}" srcOrd="3" destOrd="0" presId="urn:microsoft.com/office/officeart/2018/2/layout/IconVerticalSolidList"/>
    <dgm:cxn modelId="{C79D7556-5663-3B45-856D-8AD7077904A0}" type="presParOf" srcId="{BEBE168A-5E85-43CC-B9BA-D1974F9A5753}" destId="{8AC38D62-D40A-4C03-90E4-2F61E807B6F4}" srcOrd="4" destOrd="0" presId="urn:microsoft.com/office/officeart/2018/2/layout/IconVerticalSolidList"/>
    <dgm:cxn modelId="{85E93609-D9D6-D04C-A00A-F1246F71060D}" type="presParOf" srcId="{8AC38D62-D40A-4C03-90E4-2F61E807B6F4}" destId="{362B79DA-BFF8-4895-8DC9-BC10460633E8}" srcOrd="0" destOrd="0" presId="urn:microsoft.com/office/officeart/2018/2/layout/IconVerticalSolidList"/>
    <dgm:cxn modelId="{5ED59C04-8791-F04A-BB21-4A3CDC5678C0}" type="presParOf" srcId="{8AC38D62-D40A-4C03-90E4-2F61E807B6F4}" destId="{A71047BA-937F-4A10-B7D6-5EC59061C5B1}" srcOrd="1" destOrd="0" presId="urn:microsoft.com/office/officeart/2018/2/layout/IconVerticalSolidList"/>
    <dgm:cxn modelId="{4BDF84FC-270E-6145-849A-05FD8C710ACF}" type="presParOf" srcId="{8AC38D62-D40A-4C03-90E4-2F61E807B6F4}" destId="{EB9852C8-8257-43A9-A364-D7E0EB36D00C}" srcOrd="2" destOrd="0" presId="urn:microsoft.com/office/officeart/2018/2/layout/IconVerticalSolidList"/>
    <dgm:cxn modelId="{8AF7C97D-0296-3E48-98E6-5ABF5F48FAE1}" type="presParOf" srcId="{8AC38D62-D40A-4C03-90E4-2F61E807B6F4}" destId="{11601319-DCBD-4A85-BAD2-A1583DEC0D33}" srcOrd="3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0BCB8-2CA8-4281-8C3E-9646AA407DE2}">
      <dsp:nvSpPr>
        <dsp:cNvPr id="0" name=""/>
        <dsp:cNvSpPr/>
      </dsp:nvSpPr>
      <dsp:spPr>
        <a:xfrm>
          <a:off x="477859" y="656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noProof="0" dirty="0">
              <a:solidFill>
                <a:schemeClr val="accent1">
                  <a:lumMod val="75000"/>
                </a:schemeClr>
              </a:solidFill>
            </a:rPr>
            <a:t>Tema 1.</a:t>
          </a:r>
        </a:p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tx1"/>
              </a:solidFill>
            </a:rPr>
            <a:t>Generalidades de la contratación pública</a:t>
          </a:r>
          <a:endParaRPr lang="es-ES" sz="1800" b="1" kern="1200" noProof="0" dirty="0">
            <a:solidFill>
              <a:schemeClr val="tx1"/>
            </a:solidFill>
          </a:endParaRPr>
        </a:p>
      </dsp:txBody>
      <dsp:txXfrm>
        <a:off x="477859" y="656"/>
        <a:ext cx="3123798" cy="1628901"/>
      </dsp:txXfrm>
    </dsp:sp>
    <dsp:sp modelId="{B86E23A3-742D-4587-88CF-2D56A8442149}">
      <dsp:nvSpPr>
        <dsp:cNvPr id="0" name=""/>
        <dsp:cNvSpPr/>
      </dsp:nvSpPr>
      <dsp:spPr>
        <a:xfrm>
          <a:off x="3873141" y="656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noProof="0" dirty="0">
              <a:solidFill>
                <a:schemeClr val="accent1">
                  <a:lumMod val="75000"/>
                </a:schemeClr>
              </a:solidFill>
            </a:rPr>
            <a:t>Tema</a:t>
          </a:r>
          <a:r>
            <a:rPr lang="es-ES" sz="2100" b="1" kern="1200" noProof="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 2.</a:t>
          </a:r>
        </a:p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tx1"/>
              </a:solidFill>
            </a:rPr>
            <a:t>Procesos y procedimientos en la contratación pública</a:t>
          </a:r>
          <a:endParaRPr lang="es-ES" sz="1800" b="1" kern="1200" noProof="0" dirty="0">
            <a:solidFill>
              <a:schemeClr val="tx1"/>
            </a:solidFill>
          </a:endParaRPr>
        </a:p>
      </dsp:txBody>
      <dsp:txXfrm>
        <a:off x="3873141" y="656"/>
        <a:ext cx="3123798" cy="1628901"/>
      </dsp:txXfrm>
    </dsp:sp>
    <dsp:sp modelId="{D64973A5-4E87-44F1-B369-B0D5E0C2A462}">
      <dsp:nvSpPr>
        <dsp:cNvPr id="0" name=""/>
        <dsp:cNvSpPr/>
      </dsp:nvSpPr>
      <dsp:spPr>
        <a:xfrm>
          <a:off x="7268423" y="656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noProof="0" dirty="0">
              <a:solidFill>
                <a:schemeClr val="accent1">
                  <a:lumMod val="75000"/>
                </a:schemeClr>
              </a:solidFill>
            </a:rPr>
            <a:t>Tema</a:t>
          </a:r>
          <a:r>
            <a:rPr lang="es-ES" sz="2100" b="1" kern="1200" noProof="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 3.</a:t>
          </a:r>
        </a:p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tx1"/>
              </a:solidFill>
            </a:rPr>
            <a:t>Presentación de ofertas</a:t>
          </a:r>
          <a:endParaRPr lang="es-ES" sz="1800" b="1" kern="1200" noProof="0" dirty="0">
            <a:solidFill>
              <a:schemeClr val="tx1"/>
            </a:solidFill>
          </a:endParaRPr>
        </a:p>
      </dsp:txBody>
      <dsp:txXfrm>
        <a:off x="7268423" y="656"/>
        <a:ext cx="3123798" cy="1628901"/>
      </dsp:txXfrm>
    </dsp:sp>
    <dsp:sp modelId="{18405FE4-7B27-4C69-B6FE-12C8B84249EF}">
      <dsp:nvSpPr>
        <dsp:cNvPr id="0" name=""/>
        <dsp:cNvSpPr/>
      </dsp:nvSpPr>
      <dsp:spPr>
        <a:xfrm>
          <a:off x="2175500" y="1901041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noProof="0" dirty="0">
              <a:solidFill>
                <a:schemeClr val="accent1">
                  <a:lumMod val="75000"/>
                </a:schemeClr>
              </a:solidFill>
            </a:rPr>
            <a:t>Tema</a:t>
          </a:r>
          <a:r>
            <a:rPr lang="es-ES" sz="2100" b="1" kern="1200" noProof="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 4.</a:t>
          </a:r>
        </a:p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tx1"/>
              </a:solidFill>
            </a:rPr>
            <a:t>Ejecución contractual</a:t>
          </a:r>
          <a:endParaRPr lang="es-ES" sz="1800" kern="1200" noProof="0" dirty="0">
            <a:solidFill>
              <a:schemeClr val="tx1"/>
            </a:solidFill>
          </a:endParaRPr>
        </a:p>
      </dsp:txBody>
      <dsp:txXfrm>
        <a:off x="2175500" y="1901041"/>
        <a:ext cx="3123798" cy="1628901"/>
      </dsp:txXfrm>
    </dsp:sp>
    <dsp:sp modelId="{435C0E89-FD70-4DD9-A771-832DBFC9ACBC}">
      <dsp:nvSpPr>
        <dsp:cNvPr id="0" name=""/>
        <dsp:cNvSpPr/>
      </dsp:nvSpPr>
      <dsp:spPr>
        <a:xfrm>
          <a:off x="5570782" y="1901041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noProof="0" dirty="0">
              <a:solidFill>
                <a:schemeClr val="accent1">
                  <a:lumMod val="75000"/>
                </a:schemeClr>
              </a:solidFill>
            </a:rPr>
            <a:t>Tema</a:t>
          </a:r>
          <a:r>
            <a:rPr lang="es-ES" sz="2100" b="1" kern="1200" noProof="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 5.</a:t>
          </a:r>
        </a:p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tx1"/>
              </a:solidFill>
            </a:rPr>
            <a:t>Portales de contratación</a:t>
          </a:r>
          <a:endParaRPr lang="es-ES" sz="1800" kern="1200" noProof="0" dirty="0">
            <a:solidFill>
              <a:schemeClr val="tx1"/>
            </a:solidFill>
          </a:endParaRPr>
        </a:p>
      </dsp:txBody>
      <dsp:txXfrm>
        <a:off x="5570782" y="1901041"/>
        <a:ext cx="3123798" cy="16289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5791F-FD8B-4C95-BE9E-DCA1684759AE}">
      <dsp:nvSpPr>
        <dsp:cNvPr id="0" name=""/>
        <dsp:cNvSpPr/>
      </dsp:nvSpPr>
      <dsp:spPr>
        <a:xfrm>
          <a:off x="0" y="3401"/>
          <a:ext cx="4664075" cy="1072537"/>
        </a:xfrm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2A1665-F91D-4C16-A420-BA5DD166AEE3}">
      <dsp:nvSpPr>
        <dsp:cNvPr id="0" name=""/>
        <dsp:cNvSpPr/>
      </dsp:nvSpPr>
      <dsp:spPr>
        <a:xfrm>
          <a:off x="324442" y="244722"/>
          <a:ext cx="590472" cy="5898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7032A-9475-4396-9274-DE9A78A74CC0}">
      <dsp:nvSpPr>
        <dsp:cNvPr id="0" name=""/>
        <dsp:cNvSpPr/>
      </dsp:nvSpPr>
      <dsp:spPr>
        <a:xfrm>
          <a:off x="1043371" y="3401"/>
          <a:ext cx="3376160" cy="1073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621" tIns="113621" rIns="113621" bIns="113621" numCol="1" spcCol="1270" rtlCol="0" anchor="ctr" anchorCtr="0">
          <a:noAutofit/>
        </a:bodyPr>
        <a:lstStyle/>
        <a:p>
          <a:pPr marL="0" lvl="0" indent="0" algn="l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noProof="0" dirty="0">
              <a:solidFill>
                <a:schemeClr val="bg2">
                  <a:lumMod val="50000"/>
                </a:schemeClr>
              </a:solidFill>
            </a:rPr>
            <a:t>Socialización del cronograma</a:t>
          </a:r>
        </a:p>
      </dsp:txBody>
      <dsp:txXfrm>
        <a:off x="1043371" y="3401"/>
        <a:ext cx="3376160" cy="1073585"/>
      </dsp:txXfrm>
    </dsp:sp>
    <dsp:sp modelId="{7CF4F8AE-2437-4954-B698-495A078F9E64}">
      <dsp:nvSpPr>
        <dsp:cNvPr id="0" name=""/>
        <dsp:cNvSpPr/>
      </dsp:nvSpPr>
      <dsp:spPr>
        <a:xfrm>
          <a:off x="0" y="1337250"/>
          <a:ext cx="4664075" cy="1072537"/>
        </a:xfrm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B0D94-DDA9-4A26-A4C1-0608CDA16D85}">
      <dsp:nvSpPr>
        <dsp:cNvPr id="0" name=""/>
        <dsp:cNvSpPr/>
      </dsp:nvSpPr>
      <dsp:spPr>
        <a:xfrm>
          <a:off x="324442" y="1578571"/>
          <a:ext cx="590472" cy="5898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8E990-E700-4C93-BC55-7BF7864AEFFE}">
      <dsp:nvSpPr>
        <dsp:cNvPr id="0" name=""/>
        <dsp:cNvSpPr/>
      </dsp:nvSpPr>
      <dsp:spPr>
        <a:xfrm>
          <a:off x="1043371" y="1337250"/>
          <a:ext cx="3376160" cy="1073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621" tIns="113621" rIns="113621" bIns="113621" numCol="1" spcCol="1270" rtlCol="0" anchor="ctr" anchorCtr="0">
          <a:noAutofit/>
        </a:bodyPr>
        <a:lstStyle/>
        <a:p>
          <a:pPr marL="0" lvl="0" indent="0" algn="l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noProof="0" dirty="0">
              <a:solidFill>
                <a:srgbClr val="E2E2E8">
                  <a:lumMod val="50000"/>
                </a:srgbClr>
              </a:solidFill>
              <a:latin typeface="Garamond" panose="02020404030301010803"/>
              <a:ea typeface="+mn-ea"/>
              <a:cs typeface="+mn-cs"/>
            </a:rPr>
            <a:t>Cronograma con experta temática</a:t>
          </a:r>
        </a:p>
      </dsp:txBody>
      <dsp:txXfrm>
        <a:off x="1043371" y="1337250"/>
        <a:ext cx="3376160" cy="1073585"/>
      </dsp:txXfrm>
    </dsp:sp>
    <dsp:sp modelId="{362B79DA-BFF8-4895-8DC9-BC10460633E8}">
      <dsp:nvSpPr>
        <dsp:cNvPr id="0" name=""/>
        <dsp:cNvSpPr/>
      </dsp:nvSpPr>
      <dsp:spPr>
        <a:xfrm>
          <a:off x="0" y="2671099"/>
          <a:ext cx="4664075" cy="1072537"/>
        </a:xfrm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047BA-937F-4A10-B7D6-5EC59061C5B1}">
      <dsp:nvSpPr>
        <dsp:cNvPr id="0" name=""/>
        <dsp:cNvSpPr/>
      </dsp:nvSpPr>
      <dsp:spPr>
        <a:xfrm>
          <a:off x="324759" y="2912420"/>
          <a:ext cx="590472" cy="5898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601319-DCBD-4A85-BAD2-A1583DEC0D33}">
      <dsp:nvSpPr>
        <dsp:cNvPr id="0" name=""/>
        <dsp:cNvSpPr/>
      </dsp:nvSpPr>
      <dsp:spPr>
        <a:xfrm>
          <a:off x="1044005" y="2671099"/>
          <a:ext cx="3376160" cy="1073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621" tIns="113621" rIns="113621" bIns="113621" numCol="1" spcCol="1270" rtlCol="0" anchor="ctr" anchorCtr="0">
          <a:noAutofit/>
        </a:bodyPr>
        <a:lstStyle/>
        <a:p>
          <a:pPr marL="0" lvl="0" indent="0" algn="l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noProof="0" dirty="0">
              <a:solidFill>
                <a:srgbClr val="E2E2E8">
                  <a:lumMod val="50000"/>
                </a:srgbClr>
              </a:solidFill>
              <a:latin typeface="Garamond" panose="02020404030301010803"/>
              <a:ea typeface="+mn-ea"/>
              <a:cs typeface="+mn-cs"/>
            </a:rPr>
            <a:t>Metodología de trabajo gestora pedagógica -experta temática</a:t>
          </a:r>
        </a:p>
      </dsp:txBody>
      <dsp:txXfrm>
        <a:off x="1044005" y="2671099"/>
        <a:ext cx="3376160" cy="1073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Lista sólida vertical de iconos"/>
  <dgm:desc val="Se usa para mostrar una serie de elementos visuales de arriba a abajo con texto de nivel 1 o nivel 1 y nivel 2 agrupados en una forma. Funciona mejor con iconos o imágenes pequeñas con descripciones más larga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D9CB4F3C-75A8-4BB8-A18E-B730DDD68B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s-ES"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AE10D8-98A5-4E68-A41F-7AA79FF696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s-ES" sz="1200"/>
            </a:lvl1pPr>
          </a:lstStyle>
          <a:p>
            <a:pPr rtl="0"/>
            <a:fld id="{27022EB2-72D7-451B-AEA0-CC69EE5C4891}" type="datetime1">
              <a:rPr lang="es-ES" smtClean="0"/>
              <a:t>08/05/2023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77EF411-0DAB-4BCE-94A8-E903E20549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s-ES"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3A11237F-7CCA-4423-B624-29C06FF2E7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s-ES" sz="1200"/>
            </a:lvl1pPr>
          </a:lstStyle>
          <a:p>
            <a:pPr rtl="0"/>
            <a:fld id="{5A8CD4AB-B9A2-4248-B31F-8EBC71546D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97791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s-ES"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s-ES" sz="1200"/>
            </a:lvl1pPr>
          </a:lstStyle>
          <a:p>
            <a:fld id="{A8661170-17F7-49AF-B705-E8F2CF2052F2}" type="datetime1">
              <a:rPr lang="es-ES" smtClean="0"/>
              <a:t>08/05/2023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es-ES"/>
            </a:defPPr>
          </a:lstStyle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es-ES"/>
            </a:def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s-ES"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s-ES" sz="1200"/>
            </a:lvl1pPr>
          </a:lstStyle>
          <a:p>
            <a:pPr rtl="0"/>
            <a:fld id="{AABE9C73-6CDE-45E2-97F8-E3C5308FA23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763496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AABE9C73-6CDE-45E2-97F8-E3C5308FA232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7470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AABE9C73-6CDE-45E2-97F8-E3C5308FA232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1812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AABE9C73-6CDE-45E2-97F8-E3C5308FA232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2007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AABE9C73-6CDE-45E2-97F8-E3C5308FA232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367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AABE9C73-6CDE-45E2-97F8-E3C5308FA232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7296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AABE9C73-6CDE-45E2-97F8-E3C5308FA232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8854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AABE9C73-6CDE-45E2-97F8-E3C5308FA232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0199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noProof="0"/>
          </a:p>
        </p:txBody>
      </p:sp>
      <p:sp useBgFill="1">
        <p:nvSpPr>
          <p:cNvPr id="10" name="Rectá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á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á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cto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s-E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s-ES"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lang="es-ES" sz="1600"/>
            </a:lvl2pPr>
            <a:lvl3pPr marL="914400" indent="0" algn="ctr">
              <a:buNone/>
              <a:defRPr lang="es-ES" sz="1600"/>
            </a:lvl3pPr>
            <a:lvl4pPr marL="1371600" indent="0" algn="ctr">
              <a:buNone/>
              <a:defRPr lang="es-ES" sz="1600"/>
            </a:lvl4pPr>
            <a:lvl5pPr marL="1828800" indent="0" algn="ctr">
              <a:buNone/>
              <a:defRPr lang="es-ES" sz="1600"/>
            </a:lvl5pPr>
            <a:lvl6pPr marL="2286000" indent="0" algn="ctr">
              <a:buNone/>
              <a:defRPr lang="es-ES" sz="1600"/>
            </a:lvl6pPr>
            <a:lvl7pPr marL="2743200" indent="0" algn="ctr">
              <a:buNone/>
              <a:defRPr lang="es-ES" sz="1600"/>
            </a:lvl7pPr>
            <a:lvl8pPr marL="3200400" indent="0" algn="ctr">
              <a:buNone/>
              <a:defRPr lang="es-ES" sz="1600"/>
            </a:lvl8pPr>
            <a:lvl9pPr marL="3657600" indent="0" algn="ctr">
              <a:buNone/>
              <a:defRPr lang="es-ES"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20" name="Marcador de fecha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lang="es-ES"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BEB4F5C9-88B7-447F-BE3E-E1414EC76429}" type="datetime1">
              <a:rPr lang="es-ES" noProof="0" smtClean="0"/>
              <a:t>08/05/2023</a:t>
            </a:fld>
            <a:endParaRPr lang="es-ES" noProof="0"/>
          </a:p>
        </p:txBody>
      </p:sp>
      <p:sp>
        <p:nvSpPr>
          <p:cNvPr id="21" name="Marcador de pie de página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22" name="Marcador de número de diapositiva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8201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s-ES" sz="41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lang="es-ES" sz="1900"/>
            </a:lvl1pPr>
            <a:lvl2pPr>
              <a:defRPr lang="es-ES" sz="1600"/>
            </a:lvl2pPr>
            <a:lvl3pPr>
              <a:defRPr lang="es-ES" sz="1400"/>
            </a:lvl3pPr>
            <a:lvl4pPr>
              <a:defRPr lang="es-ES" sz="1400"/>
            </a:lvl4pPr>
            <a:lvl5pPr>
              <a:defRPr lang="es-ES" sz="1400"/>
            </a:lvl5pPr>
            <a:lvl6pPr>
              <a:defRPr lang="es-ES" sz="1400"/>
            </a:lvl6pPr>
            <a:lvl7pPr>
              <a:defRPr lang="es-ES" sz="1400"/>
            </a:lvl7pPr>
            <a:lvl8pPr>
              <a:defRPr lang="es-ES" sz="1400"/>
            </a:lvl8pPr>
            <a:lvl9pPr>
              <a:defRPr lang="es-ES"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lang="es-ES"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lang="es-ES" sz="1200"/>
            </a:lvl2pPr>
            <a:lvl3pPr marL="914400" indent="0">
              <a:buNone/>
              <a:defRPr lang="es-ES" sz="1000"/>
            </a:lvl3pPr>
            <a:lvl4pPr marL="1371600" indent="0">
              <a:buNone/>
              <a:defRPr lang="es-ES" sz="900"/>
            </a:lvl4pPr>
            <a:lvl5pPr marL="1828800" indent="0">
              <a:buNone/>
              <a:defRPr lang="es-ES" sz="900"/>
            </a:lvl5pPr>
            <a:lvl6pPr marL="2286000" indent="0">
              <a:buNone/>
              <a:defRPr lang="es-ES" sz="900"/>
            </a:lvl6pPr>
            <a:lvl7pPr marL="2743200" indent="0">
              <a:buNone/>
              <a:defRPr lang="es-ES" sz="900"/>
            </a:lvl7pPr>
            <a:lvl8pPr marL="3200400" indent="0">
              <a:buNone/>
              <a:defRPr lang="es-ES" sz="900"/>
            </a:lvl8pPr>
            <a:lvl9pPr marL="3657600" indent="0">
              <a:buNone/>
              <a:defRPr lang="es-ES"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fecha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D2FFF39E-7815-46BC-A7EE-7F1F6D4908E7}" type="datetime1">
              <a:rPr lang="es-ES" noProof="0" smtClean="0"/>
              <a:t>08/05/2023</a:t>
            </a:fld>
            <a:endParaRPr lang="es-ES" noProof="0"/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 lang="es-ES"/>
            </a:lvl1pPr>
          </a:lstStyle>
          <a:p>
            <a:pPr rtl="0"/>
            <a:endParaRPr lang="es-ES" noProof="0"/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468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CD7A40E7-331A-409D-8385-D6893D1EA86A}"/>
              </a:ext>
            </a:extLst>
          </p:cNvPr>
          <p:cNvSpPr/>
          <p:nvPr userDrawn="1"/>
        </p:nvSpPr>
        <p:spPr>
          <a:xfrm>
            <a:off x="948394" y="941695"/>
            <a:ext cx="5452526" cy="497461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noProof="0"/>
          </a:p>
        </p:txBody>
      </p:sp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id="{75561E95-1FD2-4358-9E4C-3D2E929E48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48394 w 12192000"/>
              <a:gd name="connsiteY0" fmla="*/ 941695 h 6858000"/>
              <a:gd name="connsiteX1" fmla="*/ 948394 w 12192000"/>
              <a:gd name="connsiteY1" fmla="*/ 5916305 h 6858000"/>
              <a:gd name="connsiteX2" fmla="*/ 6400920 w 12192000"/>
              <a:gd name="connsiteY2" fmla="*/ 5916305 h 6858000"/>
              <a:gd name="connsiteX3" fmla="*/ 6400920 w 12192000"/>
              <a:gd name="connsiteY3" fmla="*/ 94169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948394" y="941695"/>
                </a:moveTo>
                <a:lnTo>
                  <a:pt x="948394" y="5916305"/>
                </a:lnTo>
                <a:lnTo>
                  <a:pt x="6400920" y="5916305"/>
                </a:lnTo>
                <a:lnTo>
                  <a:pt x="6400920" y="94169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>
            <a:lvl1pPr marL="0" indent="0" algn="ctr">
              <a:buNone/>
              <a:defRPr lang="es-ES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8" name="Marcador de fecha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D21ACFE4-7A0B-4C5F-B126-3E7852FCEB08}" type="datetime1">
              <a:rPr lang="es-ES" noProof="0" smtClean="0"/>
              <a:t>08/05/2023</a:t>
            </a:fld>
            <a:endParaRPr lang="es-ES" noProof="0"/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 lang="es-ES"/>
            </a:lvl1pPr>
          </a:lstStyle>
          <a:p>
            <a:pPr rtl="0"/>
            <a:endParaRPr lang="es-ES" noProof="0"/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22" name="Marcador de contenido 3">
            <a:extLst>
              <a:ext uri="{FF2B5EF4-FFF2-40B4-BE49-F238E27FC236}">
                <a16:creationId xmlns:a16="http://schemas.microsoft.com/office/drawing/2014/main" id="{6E7077FF-6FAE-4A98-862F-3A2F931B958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57950" y="2852792"/>
            <a:ext cx="4633415" cy="257219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s-E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351E07B6-8D69-4F8A-9729-400511B37F8B}"/>
              </a:ext>
            </a:extLst>
          </p:cNvPr>
          <p:cNvSpPr/>
          <p:nvPr userDrawn="1"/>
        </p:nvSpPr>
        <p:spPr>
          <a:xfrm>
            <a:off x="1101715" y="1106424"/>
            <a:ext cx="5120640" cy="4645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7950" y="1352804"/>
            <a:ext cx="4633415" cy="1333641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s-ES" sz="4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11138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lang="es-ES" sz="3200"/>
            </a:lvl1pPr>
            <a:lvl2pPr marL="457200" indent="0">
              <a:buNone/>
              <a:defRPr lang="es-ES" sz="2800"/>
            </a:lvl2pPr>
            <a:lvl3pPr marL="914400" indent="0">
              <a:buNone/>
              <a:defRPr lang="es-ES" sz="2400"/>
            </a:lvl3pPr>
            <a:lvl4pPr marL="1371600" indent="0">
              <a:buNone/>
              <a:defRPr lang="es-ES" sz="2000"/>
            </a:lvl4pPr>
            <a:lvl5pPr marL="1828800" indent="0">
              <a:buNone/>
              <a:defRPr lang="es-ES" sz="2000"/>
            </a:lvl5pPr>
            <a:lvl6pPr marL="2286000" indent="0">
              <a:buNone/>
              <a:defRPr lang="es-ES" sz="2000"/>
            </a:lvl6pPr>
            <a:lvl7pPr marL="2743200" indent="0">
              <a:buNone/>
              <a:defRPr lang="es-ES" sz="2000"/>
            </a:lvl7pPr>
            <a:lvl8pPr marL="3200400" indent="0">
              <a:buNone/>
              <a:defRPr lang="es-ES" sz="2000"/>
            </a:lvl8pPr>
            <a:lvl9pPr marL="3657600" indent="0">
              <a:buNone/>
              <a:defRPr lang="es-ES"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lang="es-ES"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57BC489D-2B38-4086-A7AC-7DA6DCFEF9A7}" type="datetime1">
              <a:rPr lang="es-ES" noProof="0" smtClean="0"/>
              <a:t>08/05/2023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s-E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lang="es-ES"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lang="es-ES" sz="1800">
                <a:solidFill>
                  <a:schemeClr val="tx1"/>
                </a:solidFill>
              </a:defRPr>
            </a:lvl1pPr>
            <a:lvl2pPr marL="457200" indent="0">
              <a:buNone/>
              <a:defRPr lang="es-ES" sz="1200"/>
            </a:lvl2pPr>
            <a:lvl3pPr marL="914400" indent="0">
              <a:buNone/>
              <a:defRPr lang="es-ES" sz="1000"/>
            </a:lvl3pPr>
            <a:lvl4pPr marL="1371600" indent="0">
              <a:buNone/>
              <a:defRPr lang="es-ES" sz="900"/>
            </a:lvl4pPr>
            <a:lvl5pPr marL="1828800" indent="0">
              <a:buNone/>
              <a:defRPr lang="es-ES" sz="900"/>
            </a:lvl5pPr>
            <a:lvl6pPr marL="2286000" indent="0">
              <a:buNone/>
              <a:defRPr lang="es-ES" sz="900"/>
            </a:lvl6pPr>
            <a:lvl7pPr marL="2743200" indent="0">
              <a:buNone/>
              <a:defRPr lang="es-ES" sz="900"/>
            </a:lvl7pPr>
            <a:lvl8pPr marL="3200400" indent="0">
              <a:buNone/>
              <a:defRPr lang="es-ES" sz="900"/>
            </a:lvl8pPr>
            <a:lvl9pPr marL="3657600" indent="0">
              <a:buNone/>
              <a:defRPr lang="es-ES"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0100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A13B000A-243B-4CA4-8C44-C6A6C08C8650}" type="datetime1">
              <a:rPr lang="es-ES" noProof="0" smtClean="0"/>
              <a:t>08/05/2023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2855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la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noProof="0"/>
          </a:p>
        </p:txBody>
      </p:sp>
      <p:sp useBgFill="1">
        <p:nvSpPr>
          <p:cNvPr id="23" name="Rectá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á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á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s-E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lang="es-ES"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s-E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ADEEDB7D-CC81-4931-9AAA-0077BE628FD4}" type="datetime1">
              <a:rPr lang="es-ES" noProof="0" smtClean="0"/>
              <a:t>08/05/2023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703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lang="es-ES" sz="1800"/>
            </a:lvl1pPr>
            <a:lvl2pPr>
              <a:defRPr lang="es-ES" sz="1600"/>
            </a:lvl2pPr>
            <a:lvl3pPr>
              <a:defRPr lang="es-ES" sz="1400"/>
            </a:lvl3pPr>
            <a:lvl4pPr>
              <a:defRPr lang="es-ES" sz="1400"/>
            </a:lvl4pPr>
            <a:lvl5pPr>
              <a:defRPr lang="es-ES" sz="1400"/>
            </a:lvl5pPr>
            <a:lvl6pPr>
              <a:defRPr lang="es-ES" sz="1400"/>
            </a:lvl6pPr>
            <a:lvl7pPr>
              <a:defRPr lang="es-ES" sz="1400"/>
            </a:lvl7pPr>
            <a:lvl8pPr>
              <a:defRPr lang="es-ES" sz="1400"/>
            </a:lvl8pPr>
            <a:lvl9pPr>
              <a:defRPr lang="es-ES"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lang="es-ES" sz="1800"/>
            </a:lvl1pPr>
            <a:lvl2pPr>
              <a:defRPr lang="es-ES" sz="1600"/>
            </a:lvl2pPr>
            <a:lvl3pPr>
              <a:defRPr lang="es-ES" sz="1400"/>
            </a:lvl3pPr>
            <a:lvl4pPr>
              <a:defRPr lang="es-ES" sz="1400"/>
            </a:lvl4pPr>
            <a:lvl5pPr>
              <a:defRPr lang="es-ES" sz="1400"/>
            </a:lvl5pPr>
            <a:lvl6pPr>
              <a:defRPr lang="es-ES" sz="1400"/>
            </a:lvl6pPr>
            <a:lvl7pPr>
              <a:defRPr lang="es-ES" sz="1400"/>
            </a:lvl7pPr>
            <a:lvl8pPr>
              <a:defRPr lang="es-ES" sz="1400"/>
            </a:lvl8pPr>
            <a:lvl9pPr>
              <a:defRPr lang="es-ES"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6E7F46B3-842E-4E89-8BDF-E361735C01BC}" type="datetime1">
              <a:rPr lang="es-ES" noProof="0" smtClean="0"/>
              <a:t>08/05/2023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0555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2F2F0876-DA34-44C2-B05E-66533803FE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3400" y="246600"/>
            <a:ext cx="11725200" cy="6364800"/>
          </a:xfrm>
        </p:spPr>
        <p:txBody>
          <a:bodyPr rtlCol="0" anchor="ctr" anchorCtr="0"/>
          <a:lstStyle>
            <a:lvl1pPr marL="0" indent="0" algn="ctr">
              <a:buNone/>
              <a:defRPr lang="es-ES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6E352C7E-BCE1-47CD-872E-2935DD89FC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2488" y="2103438"/>
            <a:ext cx="5243512" cy="3748087"/>
          </a:xfrm>
        </p:spPr>
        <p:txBody>
          <a:bodyPr rtlCol="0" anchor="ctr" anchorCtr="0"/>
          <a:lstStyle>
            <a:lvl1pPr marL="0" indent="0" algn="ctr">
              <a:buNone/>
              <a:defRPr lang="es-ES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lang="es-ES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lang="es-ES" sz="1800"/>
            </a:lvl1pPr>
            <a:lvl2pPr>
              <a:defRPr lang="es-ES" sz="1600"/>
            </a:lvl2pPr>
            <a:lvl3pPr>
              <a:defRPr lang="es-ES" sz="1400"/>
            </a:lvl3pPr>
            <a:lvl4pPr>
              <a:defRPr lang="es-ES" sz="1400"/>
            </a:lvl4pPr>
            <a:lvl5pPr>
              <a:defRPr lang="es-ES" sz="1400"/>
            </a:lvl5pPr>
            <a:lvl6pPr>
              <a:defRPr lang="es-ES" sz="1400"/>
            </a:lvl6pPr>
            <a:lvl7pPr>
              <a:defRPr lang="es-ES" sz="1400"/>
            </a:lvl7pPr>
            <a:lvl8pPr>
              <a:defRPr lang="es-ES" sz="1400"/>
            </a:lvl8pPr>
            <a:lvl9pPr>
              <a:defRPr lang="es-ES"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C4C7856E-8481-4380-87B1-968A6434EDCE}" type="datetime1">
              <a:rPr lang="es-ES" noProof="0" smtClean="0"/>
              <a:t>08/05/2023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22392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lang="es-ES"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lang="es-ES" sz="1800" b="1"/>
            </a:lvl2pPr>
            <a:lvl3pPr marL="914400" indent="0">
              <a:buNone/>
              <a:defRPr lang="es-ES" sz="1800" b="1"/>
            </a:lvl3pPr>
            <a:lvl4pPr marL="1371600" indent="0">
              <a:buNone/>
              <a:defRPr lang="es-ES" sz="1600" b="1"/>
            </a:lvl4pPr>
            <a:lvl5pPr marL="1828800" indent="0">
              <a:buNone/>
              <a:defRPr lang="es-ES" sz="1600" b="1"/>
            </a:lvl5pPr>
            <a:lvl6pPr marL="2286000" indent="0">
              <a:buNone/>
              <a:defRPr lang="es-ES" sz="1600" b="1"/>
            </a:lvl6pPr>
            <a:lvl7pPr marL="2743200" indent="0">
              <a:buNone/>
              <a:defRPr lang="es-ES" sz="1600" b="1"/>
            </a:lvl7pPr>
            <a:lvl8pPr marL="3200400" indent="0">
              <a:buNone/>
              <a:defRPr lang="es-ES" sz="1600" b="1"/>
            </a:lvl8pPr>
            <a:lvl9pPr marL="3657600" indent="0">
              <a:buNone/>
              <a:defRPr lang="es-ES"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lang="es-ES" sz="1800"/>
            </a:lvl1pPr>
            <a:lvl2pPr>
              <a:defRPr lang="es-ES" sz="1600"/>
            </a:lvl2pPr>
            <a:lvl3pPr>
              <a:defRPr lang="es-ES" sz="1400"/>
            </a:lvl3pPr>
            <a:lvl4pPr>
              <a:defRPr lang="es-ES" sz="1400"/>
            </a:lvl4pPr>
            <a:lvl5pPr>
              <a:defRPr lang="es-ES" sz="1400"/>
            </a:lvl5pPr>
            <a:lvl6pPr>
              <a:defRPr lang="es-ES" sz="1400"/>
            </a:lvl6pPr>
            <a:lvl7pPr>
              <a:defRPr lang="es-ES" sz="1400"/>
            </a:lvl7pPr>
            <a:lvl8pPr>
              <a:defRPr lang="es-ES" sz="1400"/>
            </a:lvl8pPr>
            <a:lvl9pPr>
              <a:defRPr lang="es-ES"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lang="es-ES" sz="1900" b="1">
                <a:solidFill>
                  <a:schemeClr val="tx1"/>
                </a:solidFill>
              </a:defRPr>
            </a:lvl1pPr>
            <a:lvl2pPr marL="457200" indent="0">
              <a:buNone/>
              <a:defRPr lang="es-ES" sz="1800" b="1"/>
            </a:lvl2pPr>
            <a:lvl3pPr marL="914400" indent="0">
              <a:buNone/>
              <a:defRPr lang="es-ES" sz="1800" b="1"/>
            </a:lvl3pPr>
            <a:lvl4pPr marL="1371600" indent="0">
              <a:buNone/>
              <a:defRPr lang="es-ES" sz="1600" b="1"/>
            </a:lvl4pPr>
            <a:lvl5pPr marL="1828800" indent="0">
              <a:buNone/>
              <a:defRPr lang="es-ES" sz="1600" b="1"/>
            </a:lvl5pPr>
            <a:lvl6pPr marL="2286000" indent="0">
              <a:buNone/>
              <a:defRPr lang="es-ES" sz="1600" b="1"/>
            </a:lvl6pPr>
            <a:lvl7pPr marL="2743200" indent="0">
              <a:buNone/>
              <a:defRPr lang="es-ES" sz="1600" b="1"/>
            </a:lvl7pPr>
            <a:lvl8pPr marL="3200400" indent="0">
              <a:buNone/>
              <a:defRPr lang="es-ES" sz="1600" b="1"/>
            </a:lvl8pPr>
            <a:lvl9pPr marL="3657600" indent="0">
              <a:buNone/>
              <a:defRPr lang="es-ES"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lang="es-ES" sz="1800"/>
            </a:lvl1pPr>
            <a:lvl2pPr>
              <a:defRPr lang="es-ES" sz="1600"/>
            </a:lvl2pPr>
            <a:lvl3pPr>
              <a:defRPr lang="es-ES" sz="1400"/>
            </a:lvl3pPr>
            <a:lvl4pPr>
              <a:defRPr lang="es-ES" sz="1400"/>
            </a:lvl4pPr>
            <a:lvl5pPr>
              <a:defRPr lang="es-ES" sz="1400"/>
            </a:lvl5pPr>
            <a:lvl6pPr>
              <a:defRPr lang="es-ES" sz="1400"/>
            </a:lvl6pPr>
            <a:lvl7pPr>
              <a:defRPr lang="es-ES" sz="1400"/>
            </a:lvl7pPr>
            <a:lvl8pPr>
              <a:defRPr lang="es-ES" sz="1400"/>
            </a:lvl8pPr>
            <a:lvl9pPr>
              <a:defRPr lang="es-ES"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AFFA1CE0-D520-4AE6-8983-BF7F35BD3F6A}" type="datetime1">
              <a:rPr lang="es-ES" noProof="0" smtClean="0"/>
              <a:t>08/05/2023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52359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BD2744B2-8AFF-4854-8EB2-6AEDB3208B71}" type="datetime1">
              <a:rPr lang="es-ES" noProof="0" smtClean="0"/>
              <a:t>08/05/2023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75877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4C7B5EDD-7914-41F5-AC1A-03040CA5E9C6}" type="datetime1">
              <a:rPr lang="es-ES" noProof="0" smtClean="0"/>
              <a:t>08/05/2023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86595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s-E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lang="es-ES" sz="1900"/>
            </a:lvl1pPr>
            <a:lvl2pPr>
              <a:defRPr lang="es-ES" sz="1600"/>
            </a:lvl2pPr>
            <a:lvl3pPr>
              <a:defRPr lang="es-ES" sz="1400"/>
            </a:lvl3pPr>
            <a:lvl4pPr>
              <a:defRPr lang="es-ES" sz="1400"/>
            </a:lvl4pPr>
            <a:lvl5pPr>
              <a:defRPr lang="es-ES" sz="1400"/>
            </a:lvl5pPr>
            <a:lvl6pPr>
              <a:defRPr lang="es-ES" sz="1400"/>
            </a:lvl6pPr>
            <a:lvl7pPr>
              <a:defRPr lang="es-ES" sz="1400"/>
            </a:lvl7pPr>
            <a:lvl8pPr>
              <a:defRPr lang="es-ES" sz="1400"/>
            </a:lvl8pPr>
            <a:lvl9pPr>
              <a:defRPr lang="es-ES"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lang="es-ES" sz="1800">
                <a:solidFill>
                  <a:schemeClr val="tx1"/>
                </a:solidFill>
              </a:defRPr>
            </a:lvl1pPr>
            <a:lvl2pPr marL="457200" indent="0">
              <a:buNone/>
              <a:defRPr lang="es-ES" sz="1200"/>
            </a:lvl2pPr>
            <a:lvl3pPr marL="914400" indent="0">
              <a:buNone/>
              <a:defRPr lang="es-ES" sz="1000"/>
            </a:lvl3pPr>
            <a:lvl4pPr marL="1371600" indent="0">
              <a:buNone/>
              <a:defRPr lang="es-ES" sz="900"/>
            </a:lvl4pPr>
            <a:lvl5pPr marL="1828800" indent="0">
              <a:buNone/>
              <a:defRPr lang="es-ES" sz="900"/>
            </a:lvl5pPr>
            <a:lvl6pPr marL="2286000" indent="0">
              <a:buNone/>
              <a:defRPr lang="es-ES" sz="900"/>
            </a:lvl6pPr>
            <a:lvl7pPr marL="2743200" indent="0">
              <a:buNone/>
              <a:defRPr lang="es-ES" sz="900"/>
            </a:lvl7pPr>
            <a:lvl8pPr marL="3200400" indent="0">
              <a:buNone/>
              <a:defRPr lang="es-ES" sz="900"/>
            </a:lvl8pPr>
            <a:lvl9pPr marL="3657600" indent="0">
              <a:buNone/>
              <a:defRPr lang="es-ES"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fecha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BCC3E2A5-012A-4BBA-9BD6-129DEB004F28}" type="datetime1">
              <a:rPr lang="es-ES" noProof="0" smtClean="0"/>
              <a:t>08/05/2023</a:t>
            </a:fld>
            <a:endParaRPr lang="es-ES" noProof="0"/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 lang="es-ES"/>
            </a:lvl1pPr>
          </a:lstStyle>
          <a:p>
            <a:pPr rtl="0"/>
            <a:endParaRPr lang="es-ES" noProof="0"/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9664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ángulo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noProof="0"/>
          </a:p>
        </p:txBody>
      </p:sp>
      <p:sp>
        <p:nvSpPr>
          <p:cNvPr id="7" name="Rectá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á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s-ES"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D81C884-65B5-4077-A415-CB6AF9CEFAD3}" type="datetime1">
              <a:rPr lang="es-ES" noProof="0" smtClean="0"/>
              <a:t>08/05/2023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s-ES"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s-ES"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6042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9" r:id="rId5"/>
    <p:sldLayoutId id="2147483730" r:id="rId6"/>
    <p:sldLayoutId id="2147483736" r:id="rId7"/>
    <p:sldLayoutId id="2147483737" r:id="rId8"/>
    <p:sldLayoutId id="2147483727" r:id="rId9"/>
    <p:sldLayoutId id="2147483741" r:id="rId10"/>
    <p:sldLayoutId id="2147483740" r:id="rId11"/>
    <p:sldLayoutId id="214748372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E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lang="es-ES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www.ditari.co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package" Target="../embeddings/Microsoft_Excel_Worksheet.xls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1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2.jp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ángulo 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pic>
        <p:nvPicPr>
          <p:cNvPr id="4" name="Imagen 3" descr="Un hombre con auriculares y un portátil">
            <a:extLst>
              <a:ext uri="{FF2B5EF4-FFF2-40B4-BE49-F238E27FC236}">
                <a16:creationId xmlns:a16="http://schemas.microsoft.com/office/drawing/2014/main" id="{ADA04C7C-FE8B-4C2F-BF2E-CBD501A02D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11" y="11"/>
            <a:ext cx="12191978" cy="6857988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1253F3E-E6E8-4DEE-A6F6-D6A88FD39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2091263"/>
            <a:ext cx="8652938" cy="2461504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pPr rtl="0"/>
            <a:r>
              <a:rPr lang="es-ES" dirty="0"/>
              <a:t>Curso virtual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954176-1A2D-47B9-B195-FB21407C0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532" y="4282856"/>
            <a:ext cx="8655200" cy="1011911"/>
          </a:xfrm>
        </p:spPr>
        <p:txBody>
          <a:bodyPr rtlCol="0">
            <a:noAutofit/>
          </a:bodyPr>
          <a:lstStyle>
            <a:defPPr>
              <a:defRPr lang="es-ES"/>
            </a:defPPr>
          </a:lstStyle>
          <a:p>
            <a:pPr rtl="0">
              <a:spcAft>
                <a:spcPts val="600"/>
              </a:spcAft>
            </a:pPr>
            <a:r>
              <a:rPr lang="es-ES" sz="2800" dirty="0">
                <a:solidFill>
                  <a:schemeClr val="tx2">
                    <a:lumMod val="90000"/>
                  </a:schemeClr>
                </a:solidFill>
              </a:rPr>
              <a:t>Autoaprendizaje 12 horas</a:t>
            </a:r>
          </a:p>
          <a:p>
            <a:pPr rtl="0">
              <a:spcAft>
                <a:spcPts val="600"/>
              </a:spcAft>
            </a:pPr>
            <a:r>
              <a:rPr lang="es-ES" sz="2800" dirty="0">
                <a:solidFill>
                  <a:schemeClr val="tx2">
                    <a:lumMod val="90000"/>
                  </a:schemeClr>
                </a:solidFill>
              </a:rPr>
              <a:t>8 de mayo 2023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pic>
        <p:nvPicPr>
          <p:cNvPr id="6" name="Imagen 5">
            <a:hlinkClick r:id="rId4"/>
            <a:extLst>
              <a:ext uri="{FF2B5EF4-FFF2-40B4-BE49-F238E27FC236}">
                <a16:creationId xmlns:a16="http://schemas.microsoft.com/office/drawing/2014/main" id="{4D837D54-2F97-B96B-6F0D-F138C0321E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0775" y="1563232"/>
            <a:ext cx="2560302" cy="79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35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 descr="Trabajo de un grupo de personas">
            <a:extLst>
              <a:ext uri="{FF2B5EF4-FFF2-40B4-BE49-F238E27FC236}">
                <a16:creationId xmlns:a16="http://schemas.microsoft.com/office/drawing/2014/main" id="{FDC0A5F4-FE96-4D3A-A9D6-A76F32BA6429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248598"/>
            <a:ext cx="11725200" cy="636265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</a:lstStyle>
          <a:p>
            <a:pPr rtl="0"/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Temáticas del curso -12 horas ¿</a:t>
            </a:r>
            <a:r>
              <a:rPr lang="es-ES" b="1" dirty="0">
                <a:solidFill>
                  <a:schemeClr val="accent4">
                    <a:lumMod val="75000"/>
                  </a:schemeClr>
                </a:solidFill>
              </a:rPr>
              <a:t>Nombre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</p:txBody>
      </p:sp>
      <p:graphicFrame>
        <p:nvGraphicFramePr>
          <p:cNvPr id="5" name="Marcador de contenido 2" descr="Objeto SmartArt">
            <a:extLst>
              <a:ext uri="{FF2B5EF4-FFF2-40B4-BE49-F238E27FC236}">
                <a16:creationId xmlns:a16="http://schemas.microsoft.com/office/drawing/2014/main" id="{A1342CC9-B5BC-4EE6-A03F-6501ED7CC4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7487051"/>
              </p:ext>
            </p:extLst>
          </p:nvPr>
        </p:nvGraphicFramePr>
        <p:xfrm>
          <a:off x="685799" y="2037524"/>
          <a:ext cx="10817088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7300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ángulo 25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pic>
        <p:nvPicPr>
          <p:cNvPr id="6" name="Marcador de posición de imagen 5" descr="Hombre joven que está escribiendo">
            <a:extLst>
              <a:ext uri="{FF2B5EF4-FFF2-40B4-BE49-F238E27FC236}">
                <a16:creationId xmlns:a16="http://schemas.microsoft.com/office/drawing/2014/main" id="{1054C6CA-D723-4A6A-9734-5910A1729B5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34" name="Rectángulo 33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7F5067F-B05A-4CB4-8FEF-12162F4FD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62" y="253547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</a:lstStyle>
          <a:p>
            <a:pPr rtl="0">
              <a:lnSpc>
                <a:spcPct val="90000"/>
              </a:lnSpc>
            </a:pPr>
            <a:r>
              <a:rPr lang="es-ES" sz="4800" dirty="0">
                <a:solidFill>
                  <a:schemeClr val="bg2">
                    <a:lumMod val="50000"/>
                  </a:schemeClr>
                </a:solidFill>
              </a:rPr>
              <a:t>Talento humano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AD4A91-7AB8-40C3-9C11-950FF5FC7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4041" y="1520890"/>
            <a:ext cx="4706393" cy="4637314"/>
          </a:xfrm>
        </p:spPr>
        <p:txBody>
          <a:bodyPr vert="horz" lIns="91440" tIns="45720" rIns="91440" bIns="45720" rtlCol="0">
            <a:normAutofit fontScale="47500" lnSpcReduction="20000"/>
          </a:bodyPr>
          <a:lstStyle>
            <a:defPPr>
              <a:defRPr lang="es-ES"/>
            </a:defPPr>
          </a:lstStyle>
          <a:p>
            <a:pPr marL="457200" indent="-457200" rtl="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es-ES" sz="3800" dirty="0">
                <a:solidFill>
                  <a:schemeClr val="bg2">
                    <a:lumMod val="50000"/>
                  </a:schemeClr>
                </a:solidFill>
              </a:rPr>
              <a:t>Mónica Diaz -Gestora pedagógica y traductora de contenidos</a:t>
            </a:r>
          </a:p>
          <a:p>
            <a:pPr marL="457200" indent="-457200" rtl="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es-ES" sz="3800" dirty="0">
                <a:solidFill>
                  <a:schemeClr val="bg2">
                    <a:lumMod val="50000"/>
                  </a:schemeClr>
                </a:solidFill>
              </a:rPr>
              <a:t>Frank Duque - Corrector de estilo </a:t>
            </a:r>
          </a:p>
          <a:p>
            <a:pPr marL="457200" indent="-457200" rtl="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es-ES" sz="3800" dirty="0">
                <a:solidFill>
                  <a:schemeClr val="bg2">
                    <a:lumMod val="50000"/>
                  </a:schemeClr>
                </a:solidFill>
              </a:rPr>
              <a:t>Santiago Hernández-Diseñador digital y multimedial </a:t>
            </a:r>
          </a:p>
          <a:p>
            <a:pPr marL="457200" indent="-457200" rtl="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es-ES" sz="3800" dirty="0">
                <a:solidFill>
                  <a:schemeClr val="bg2">
                    <a:lumMod val="50000"/>
                  </a:schemeClr>
                </a:solidFill>
              </a:rPr>
              <a:t>Sergio Yepes - Gestor audiovisual </a:t>
            </a:r>
          </a:p>
          <a:p>
            <a:pPr marL="457200" indent="-457200" rtl="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es-ES" sz="3800" dirty="0">
                <a:solidFill>
                  <a:schemeClr val="bg2">
                    <a:lumMod val="50000"/>
                  </a:schemeClr>
                </a:solidFill>
              </a:rPr>
              <a:t>Liliana Vera- Integradora </a:t>
            </a:r>
            <a:r>
              <a:rPr lang="es-ES" sz="3800">
                <a:solidFill>
                  <a:schemeClr val="bg2">
                    <a:lumMod val="50000"/>
                  </a:schemeClr>
                </a:solidFill>
              </a:rPr>
              <a:t>de contenidos </a:t>
            </a:r>
            <a:r>
              <a:rPr lang="es-ES" sz="3800" dirty="0">
                <a:solidFill>
                  <a:schemeClr val="bg2">
                    <a:lumMod val="50000"/>
                  </a:schemeClr>
                </a:solidFill>
              </a:rPr>
              <a:t>y programadora </a:t>
            </a:r>
            <a:r>
              <a:rPr lang="es-ES" sz="3800">
                <a:solidFill>
                  <a:schemeClr val="bg2">
                    <a:lumMod val="50000"/>
                  </a:schemeClr>
                </a:solidFill>
              </a:rPr>
              <a:t>de plantilla </a:t>
            </a:r>
            <a:endParaRPr lang="es-ES" sz="3800" dirty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es-ES" sz="3800" dirty="0">
                <a:solidFill>
                  <a:schemeClr val="bg2">
                    <a:lumMod val="50000"/>
                  </a:schemeClr>
                </a:solidFill>
              </a:rPr>
              <a:t>Jennifer Ospina –</a:t>
            </a:r>
            <a:r>
              <a:rPr lang="es-MX" sz="3800" dirty="0">
                <a:solidFill>
                  <a:schemeClr val="bg2">
                    <a:lumMod val="50000"/>
                  </a:schemeClr>
                </a:solidFill>
              </a:rPr>
              <a:t>Gestora de plataforma y de calidad de contenidos virtuales</a:t>
            </a:r>
          </a:p>
          <a:p>
            <a:pPr marL="457200" indent="-4572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es-MX" sz="3800" dirty="0">
                <a:solidFill>
                  <a:schemeClr val="bg2">
                    <a:lumMod val="50000"/>
                  </a:schemeClr>
                </a:solidFill>
              </a:rPr>
              <a:t>Martha Nelly Restrepo- gestora del proyecto </a:t>
            </a:r>
          </a:p>
          <a:p>
            <a:pPr marL="457200" indent="-4572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es-MX" sz="3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3800" dirty="0">
                <a:solidFill>
                  <a:schemeClr val="bg2">
                    <a:lumMod val="50000"/>
                  </a:schemeClr>
                </a:solidFill>
              </a:rPr>
              <a:t>Carolina Enciso -experta temática y coordinadora  académica. DITARI</a:t>
            </a:r>
          </a:p>
          <a:p>
            <a:pPr marL="457200" indent="-457200" rtl="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es-MX" sz="3800" dirty="0">
                <a:solidFill>
                  <a:schemeClr val="bg2">
                    <a:lumMod val="50000"/>
                  </a:schemeClr>
                </a:solidFill>
              </a:rPr>
              <a:t>Sandra Isabel Arango Vásquez coordinara del proyecto Grupo E-Virtual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99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 descr="Un hombre y una mujer discutiendo algunos documentos">
            <a:extLst>
              <a:ext uri="{FF2B5EF4-FFF2-40B4-BE49-F238E27FC236}">
                <a16:creationId xmlns:a16="http://schemas.microsoft.com/office/drawing/2014/main" id="{FDC0A5F4-FE96-4D3A-A9D6-A76F32BA64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248598"/>
            <a:ext cx="11725200" cy="636265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</a:lstStyle>
          <a:p>
            <a:pPr rtl="0"/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Cronograma de actividades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6A4AB062-F9AB-CA84-487C-A4D22BB48A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508027"/>
              </p:ext>
            </p:extLst>
          </p:nvPr>
        </p:nvGraphicFramePr>
        <p:xfrm>
          <a:off x="8064759" y="1016713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4" imgW="914400" imgH="792360" progId="Excel.Sheet.12">
                  <p:embed/>
                </p:oleObj>
              </mc:Choice>
              <mc:Fallback>
                <p:oleObj name="Worksheet" showAsIcon="1" r:id="rId4" imgW="914400" imgH="792360" progId="Excel.Sheet.12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6A4AB062-F9AB-CA84-487C-A4D22BB48A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64759" y="1016713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343F55A3-7406-FEA7-796D-8767EF15FA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506" y="2182995"/>
            <a:ext cx="11324253" cy="308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87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35C2D8AE-2A51-43C9-93E8-4B377C699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117" y="527532"/>
            <a:ext cx="3310128" cy="1645920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 sz="4000" spc="-20" dirty="0"/>
              <a:t>Reuniones de seguimiento</a:t>
            </a:r>
          </a:p>
        </p:txBody>
      </p:sp>
      <p:pic>
        <p:nvPicPr>
          <p:cNvPr id="6" name="Marcador de contenido 5" descr="Mujer con un portátil">
            <a:extLst>
              <a:ext uri="{FF2B5EF4-FFF2-40B4-BE49-F238E27FC236}">
                <a16:creationId xmlns:a16="http://schemas.microsoft.com/office/drawing/2014/main" id="{56C2B6AD-A8A8-4F16-8F43-F9B26F1BF0C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5"/>
          <a:stretch/>
        </p:blipFill>
        <p:spPr>
          <a:xfrm>
            <a:off x="1164075" y="321460"/>
            <a:ext cx="3659524" cy="2058063"/>
          </a:xfrm>
          <a:prstGeom prst="rect">
            <a:avLst/>
          </a:prstGeom>
          <a:noFill/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456A105-58EE-905C-AEFA-C267B294E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26" y="2459668"/>
            <a:ext cx="11366254" cy="415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0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 descr="Personas que debaten sobre unos documentos">
            <a:extLst>
              <a:ext uri="{FF2B5EF4-FFF2-40B4-BE49-F238E27FC236}">
                <a16:creationId xmlns:a16="http://schemas.microsoft.com/office/drawing/2014/main" id="{AA3CBDBD-ADA7-4AA5-9091-5AD206DAD37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247670"/>
            <a:ext cx="11725200" cy="6362659"/>
          </a:xfr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6002F139-264F-4B41-B39A-9E8B2901E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Reunión con experta temática </a:t>
            </a:r>
          </a:p>
        </p:txBody>
      </p:sp>
      <p:pic>
        <p:nvPicPr>
          <p:cNvPr id="15" name="Marcador de posición de imagen 14" descr="Un hombre y una mujer discutiendo algo">
            <a:extLst>
              <a:ext uri="{FF2B5EF4-FFF2-40B4-BE49-F238E27FC236}">
                <a16:creationId xmlns:a16="http://schemas.microsoft.com/office/drawing/2014/main" id="{C19A2066-8A0C-4F7D-949C-5ABD4C7095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488" y="2107518"/>
            <a:ext cx="5243512" cy="3739927"/>
          </a:xfrm>
        </p:spPr>
      </p:pic>
      <p:graphicFrame>
        <p:nvGraphicFramePr>
          <p:cNvPr id="13" name="Marcador de contenido 14" descr="Objeto SmartArt">
            <a:extLst>
              <a:ext uri="{FF2B5EF4-FFF2-40B4-BE49-F238E27FC236}">
                <a16:creationId xmlns:a16="http://schemas.microsoft.com/office/drawing/2014/main" id="{DDF6050D-62DF-4914-93B9-C337839FF3B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51516767"/>
              </p:ext>
            </p:extLst>
          </p:nvPr>
        </p:nvGraphicFramePr>
        <p:xfrm>
          <a:off x="6461125" y="2103438"/>
          <a:ext cx="4664075" cy="3748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12618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ángulo 105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 useBgFill="1">
        <p:nvSpPr>
          <p:cNvPr id="108" name="Rectángulo 107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0" name="Rectángulo 109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12" name="Rectángulo 111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14" name="Grupo 113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15" name="Conector recto 114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116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Rectángulo 118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pic>
        <p:nvPicPr>
          <p:cNvPr id="10" name="Marcador de posición de imagen 9" descr="Portátil y bloc de notas en la mesa">
            <a:extLst>
              <a:ext uri="{FF2B5EF4-FFF2-40B4-BE49-F238E27FC236}">
                <a16:creationId xmlns:a16="http://schemas.microsoft.com/office/drawing/2014/main" id="{201D9675-DFD6-4198-A186-4B82257CEE9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10"/>
            <a:ext cx="12191982" cy="6857990"/>
          </a:xfrm>
          <a:prstGeom prst="rect">
            <a:avLst/>
          </a:prstGeom>
        </p:spPr>
      </p:pic>
      <p:sp>
        <p:nvSpPr>
          <p:cNvPr id="121" name="Rectángulo 120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23" name="Rectángulo 12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5AD4937-CA34-4C89-9BAF-9E011BE57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055" y="2350017"/>
            <a:ext cx="4775075" cy="1630906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</a:lstStyle>
          <a:p>
            <a:pPr algn="ctr" rtl="0">
              <a:lnSpc>
                <a:spcPct val="83000"/>
              </a:lnSpc>
            </a:pPr>
            <a:r>
              <a:rPr lang="es-ES" sz="4400" cap="all" spc="-100" dirty="0"/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1103380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41242D"/>
      </a:dk2>
      <a:lt2>
        <a:srgbClr val="E2E2E8"/>
      </a:lt2>
      <a:accent1>
        <a:srgbClr val="A5A27D"/>
      </a:accent1>
      <a:accent2>
        <a:srgbClr val="B79A7A"/>
      </a:accent2>
      <a:accent3>
        <a:srgbClr val="C2948F"/>
      </a:accent3>
      <a:accent4>
        <a:srgbClr val="BA7F91"/>
      </a:accent4>
      <a:accent5>
        <a:srgbClr val="C390B5"/>
      </a:accent5>
      <a:accent6>
        <a:srgbClr val="B17FBA"/>
      </a:accent6>
      <a:hlink>
        <a:srgbClr val="6D71B0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5202519_TF89747358_Win32" id="{B609F969-5D32-4B95-9F78-8698CAA0F86F}" vid="{861FB8E8-60C1-4B53-B06A-67A7A082AC9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5E4A76-0180-4CD0-B081-82F74A33613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DB96A612-58F4-4E9A-9665-3987CC3AC4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243E30-12F4-4BE3-B27D-23AB115E9D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para enseñar un curso</Template>
  <TotalTime>322</TotalTime>
  <Words>162</Words>
  <Application>Microsoft Office PowerPoint</Application>
  <PresentationFormat>Panorámica</PresentationFormat>
  <Paragraphs>38</Paragraphs>
  <Slides>7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Calibri</vt:lpstr>
      <vt:lpstr>Garamond</vt:lpstr>
      <vt:lpstr>SavonVTI</vt:lpstr>
      <vt:lpstr>Worksheet</vt:lpstr>
      <vt:lpstr>Curso virtual</vt:lpstr>
      <vt:lpstr>Temáticas del curso -12 horas ¿Nombre?</vt:lpstr>
      <vt:lpstr>Talento humano</vt:lpstr>
      <vt:lpstr>Cronograma de actividades</vt:lpstr>
      <vt:lpstr>Reuniones de seguimiento</vt:lpstr>
      <vt:lpstr>Reunión con experta temática </vt:lpstr>
      <vt:lpstr>¡Gracias!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virtual</dc:title>
  <dc:creator>Sandra Isabel Arango Vasquez</dc:creator>
  <cp:lastModifiedBy>Sandra Isabel Arango Vasquez</cp:lastModifiedBy>
  <cp:revision>1</cp:revision>
  <dcterms:created xsi:type="dcterms:W3CDTF">2023-05-07T22:28:00Z</dcterms:created>
  <dcterms:modified xsi:type="dcterms:W3CDTF">2023-05-08T20:08:28Z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