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5" r:id="rId11"/>
    <p:sldId id="274" r:id="rId12"/>
    <p:sldId id="276" r:id="rId13"/>
    <p:sldId id="277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3206"/>
    <a:srgbClr val="DFD2B3"/>
    <a:srgbClr val="FF4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7ABC3-4D2B-4C98-AFAE-988A9B00AEB6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892B-6FC3-40A1-B8D0-28BE1469D4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26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7463"/>
            <a:ext cx="9253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614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31750"/>
            <a:ext cx="921067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3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75099" y="6628009"/>
            <a:ext cx="41857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bg1"/>
                </a:solidFill>
              </a:rPr>
              <a:t>Todos los derechos reservados. Prohibida su copia parcial o completa. 2016. UdeM</a:t>
            </a:r>
            <a:r>
              <a:rPr lang="es-CO" sz="900" dirty="0" smtClean="0"/>
              <a:t> </a:t>
            </a:r>
            <a:endParaRPr lang="es-CO" sz="9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56674" y="1645381"/>
            <a:ext cx="82342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LABORATORIO DE SOLUCIONES TECNOLÓGICAS</a:t>
            </a:r>
          </a:p>
          <a:p>
            <a:pPr algn="ctr"/>
            <a:endParaRPr lang="es-CO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LA INNOVACIÓN EN LOS PROCESOS DE APRENDIZAJE: 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UNA MIRADA HACIA EL FUTURO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23579" y="58802"/>
            <a:ext cx="324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36132" y="1295401"/>
            <a:ext cx="7255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18 Proyectos de Aula con resultados demostrados en ferias comerciales en Unicentro </a:t>
            </a:r>
            <a:r>
              <a:rPr lang="es-CO" dirty="0" smtClean="0"/>
              <a:t>Medellín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4300 personas asistentes a la muestra DAG en Prometeo, con uso de equipos del Laboratorio de Soluciones Tecnológicas – LST para exposición de los </a:t>
            </a:r>
            <a:r>
              <a:rPr lang="es-CO" dirty="0" smtClean="0"/>
              <a:t>proyectos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18 Páginas web oficiales de los proyectos de aula 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35 videos creados por los diferentes proyectos de </a:t>
            </a:r>
            <a:r>
              <a:rPr lang="es-CO" dirty="0" smtClean="0"/>
              <a:t>aula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3 aplicaciones </a:t>
            </a:r>
            <a:r>
              <a:rPr lang="es-CO" dirty="0" smtClean="0"/>
              <a:t>prototipadas</a:t>
            </a:r>
            <a:endParaRPr lang="es-CO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880533" y="880528"/>
            <a:ext cx="29633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880533" y="931330"/>
            <a:ext cx="296333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2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23579" y="58802"/>
            <a:ext cx="324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36132" y="1295401"/>
            <a:ext cx="72559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5 </a:t>
            </a:r>
            <a:r>
              <a:rPr lang="es-CO" dirty="0"/>
              <a:t>aplicaciones prototipadas en testing y </a:t>
            </a:r>
            <a:r>
              <a:rPr lang="es-CO" dirty="0" smtClean="0"/>
              <a:t>validación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Más de 200 estudiantes han trabajado y utilizado el laboratorio </a:t>
            </a:r>
            <a:r>
              <a:rPr lang="es-CO" dirty="0" smtClean="0"/>
              <a:t>LST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18 programas de radio grabados y en </a:t>
            </a:r>
            <a:r>
              <a:rPr lang="es-CO" dirty="0" smtClean="0"/>
              <a:t>montaje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6 programas de radio </a:t>
            </a:r>
            <a:r>
              <a:rPr lang="es-CO" dirty="0" smtClean="0"/>
              <a:t>emitidos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2 registro de </a:t>
            </a:r>
            <a:r>
              <a:rPr lang="es-CO" dirty="0" smtClean="0"/>
              <a:t>software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1 patente sometida para aprobación ante la </a:t>
            </a:r>
            <a:r>
              <a:rPr lang="es-CO" dirty="0" smtClean="0"/>
              <a:t>SIC</a:t>
            </a:r>
            <a:endParaRPr lang="es-CO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0533" y="880528"/>
            <a:ext cx="29633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80533" y="931330"/>
            <a:ext cx="296333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9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23579" y="58802"/>
            <a:ext cx="324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36132" y="1295401"/>
            <a:ext cx="7255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5 </a:t>
            </a:r>
            <a:r>
              <a:rPr lang="es-CO" dirty="0"/>
              <a:t>Ferias de la Creatividad y la Innovación con más de 300 proyectos y 500 estudiantes inscritos. 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2 Competencias de carros </a:t>
            </a:r>
            <a:r>
              <a:rPr lang="es-CO" dirty="0" smtClean="0"/>
              <a:t>solares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Organización de la primera competencia de botes solares de </a:t>
            </a:r>
            <a:r>
              <a:rPr lang="es-CO" dirty="0" smtClean="0"/>
              <a:t>Colombia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Proyecto con HACEB (Confidencial)</a:t>
            </a:r>
            <a:endParaRPr lang="es-CO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880533" y="880528"/>
            <a:ext cx="29633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880533" y="931330"/>
            <a:ext cx="296333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1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31607" y="58802"/>
            <a:ext cx="5750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Retos para el futuro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02265" y="1702255"/>
            <a:ext cx="7366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Mayor participación de profesores y estudiantes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Incorporar </a:t>
            </a:r>
            <a:r>
              <a:rPr lang="es-CO" dirty="0" smtClean="0"/>
              <a:t>al LST como estrategia de aprendizaje en diferentes asignaturas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Mayores incentivos </a:t>
            </a:r>
            <a:r>
              <a:rPr lang="es-CO" dirty="0"/>
              <a:t>para los </a:t>
            </a:r>
            <a:r>
              <a:rPr lang="es-CO" dirty="0" smtClean="0"/>
              <a:t>estudiantes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Propiedad intelectual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Integración con Unidad de Emprendimiento y Centro de Innovación</a:t>
            </a:r>
            <a:endParaRPr lang="es-CO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880533" y="880528"/>
            <a:ext cx="54779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880533" y="931330"/>
            <a:ext cx="547793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7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0077" y="4999335"/>
            <a:ext cx="536691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FFFFFF"/>
                </a:solidFill>
                <a:effectLst/>
              </a:rPr>
              <a:t>MUCHAS GRACIAS</a:t>
            </a:r>
            <a:endParaRPr lang="es-ES" sz="5400" b="0" cap="none" spc="0" dirty="0">
              <a:ln w="0"/>
              <a:solidFill>
                <a:srgbClr val="FFFFFF"/>
              </a:soli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57232" y="6695744"/>
            <a:ext cx="32880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00" b="1" dirty="0" smtClean="0">
                <a:solidFill>
                  <a:schemeClr val="bg1"/>
                </a:solidFill>
              </a:rPr>
              <a:t>Todos los derechos reservados. Prohibida su copia parcial o completa. 2016. UdeM</a:t>
            </a:r>
            <a:r>
              <a:rPr lang="es-CO" sz="700" dirty="0" smtClean="0"/>
              <a:t> </a:t>
            </a:r>
            <a:endParaRPr lang="es-CO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00" y="939800"/>
            <a:ext cx="5700115" cy="41045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2499" y="5044323"/>
            <a:ext cx="3953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Creado en el 2014</a:t>
            </a:r>
            <a:endParaRPr lang="es-ES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86623" y="92667"/>
            <a:ext cx="295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Ubicación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550333" y="880528"/>
            <a:ext cx="26782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50333" y="931330"/>
            <a:ext cx="267827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79" y="245289"/>
            <a:ext cx="4149687" cy="13720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3" y="1806821"/>
            <a:ext cx="5510170" cy="42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8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56844" y="58802"/>
            <a:ext cx="4420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Administración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29223"/>
            <a:ext cx="3784600" cy="2516759"/>
          </a:xfrm>
          <a:prstGeom prst="rect">
            <a:avLst/>
          </a:prstGeom>
        </p:spPr>
      </p:pic>
      <p:pic>
        <p:nvPicPr>
          <p:cNvPr id="10242" name="Picture 2" descr="Image result for centro de produccion de tv universidad de medel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65" y="2714347"/>
            <a:ext cx="4528581" cy="23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337732" y="3862424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Facultad de Ingenierías</a:t>
            </a:r>
            <a:endParaRPr lang="es-CO" b="1" dirty="0">
              <a:solidFill>
                <a:srgbClr val="002060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0333" y="880528"/>
            <a:ext cx="42248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50333" y="931330"/>
            <a:ext cx="42248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4190997" y="5231106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Facultad </a:t>
            </a:r>
            <a:r>
              <a:rPr lang="es-CO" b="1" dirty="0" smtClean="0">
                <a:solidFill>
                  <a:srgbClr val="002060"/>
                </a:solidFill>
              </a:rPr>
              <a:t>de Comunicación</a:t>
            </a:r>
            <a:endParaRPr lang="es-C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1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17019" y="58802"/>
            <a:ext cx="4099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Equipamiento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Image result for i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6" y="4810050"/>
            <a:ext cx="831087" cy="6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dell desk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28" y="4696123"/>
            <a:ext cx="1132544" cy="9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table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3" y="4948294"/>
            <a:ext cx="963086" cy="5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makerbot replicator 2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4647517"/>
            <a:ext cx="1067161" cy="9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20042"/>
          <a:stretch/>
        </p:blipFill>
        <p:spPr>
          <a:xfrm>
            <a:off x="1626654" y="1357169"/>
            <a:ext cx="6180667" cy="307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ector recto 11"/>
          <p:cNvCxnSpPr/>
          <p:nvPr/>
        </p:nvCxnSpPr>
        <p:spPr>
          <a:xfrm>
            <a:off x="787400" y="880528"/>
            <a:ext cx="38015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87400" y="931330"/>
            <a:ext cx="381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3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17019" y="58802"/>
            <a:ext cx="4099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Equipamiento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72" name="Picture 8" descr="Image result for makerbot replicator 2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70" y="1074581"/>
            <a:ext cx="4250264" cy="38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28219" y="4879972"/>
            <a:ext cx="634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Prototipadora 3D: Proyectos de investigación y desarrollos del LST</a:t>
            </a:r>
            <a:endParaRPr lang="es-CO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787400" y="880528"/>
            <a:ext cx="38015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87400" y="931330"/>
            <a:ext cx="381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08375" y="58802"/>
            <a:ext cx="307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Estructura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8" y="1799595"/>
            <a:ext cx="7922181" cy="27338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6888" y="1243073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PROCESO ACADÉMICO</a:t>
            </a:r>
            <a:endParaRPr lang="es-CO" b="1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965200" y="880528"/>
            <a:ext cx="27601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965200" y="931330"/>
            <a:ext cx="2768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4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08375" y="58802"/>
            <a:ext cx="307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Estructura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6888" y="1243073"/>
            <a:ext cx="510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ECOSISTEMA DE INNOVACIÓN Y EMPRENDIMIENTO</a:t>
            </a:r>
            <a:endParaRPr lang="es-CO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5" y="1718732"/>
            <a:ext cx="7938394" cy="3818468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965200" y="880528"/>
            <a:ext cx="27601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965200" y="931330"/>
            <a:ext cx="2768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7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08375" y="58802"/>
            <a:ext cx="307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Estructura</a:t>
            </a:r>
            <a:endParaRPr lang="es-E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74" y="1151468"/>
            <a:ext cx="5222559" cy="4791710"/>
          </a:xfrm>
          <a:prstGeom prst="rect">
            <a:avLst/>
          </a:prstGeom>
          <a:noFill/>
        </p:spPr>
      </p:pic>
      <p:cxnSp>
        <p:nvCxnSpPr>
          <p:cNvPr id="6" name="Conector recto 5"/>
          <p:cNvCxnSpPr/>
          <p:nvPr/>
        </p:nvCxnSpPr>
        <p:spPr>
          <a:xfrm>
            <a:off x="965200" y="880528"/>
            <a:ext cx="27601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965200" y="931330"/>
            <a:ext cx="2768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62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stitucional udem" id="{4C07F472-3DDB-49DA-905F-27F39B7F23A1}" vid="{AB585045-38A8-42DA-8EEE-93616C37D6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264</Words>
  <Application>Microsoft Office PowerPoint</Application>
  <PresentationFormat>Presentación en pantalla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Medellín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 Gutierrez Naranjo</dc:creator>
  <cp:lastModifiedBy>Carlos Eduardo López Bermeo</cp:lastModifiedBy>
  <cp:revision>61</cp:revision>
  <dcterms:created xsi:type="dcterms:W3CDTF">2015-02-04T15:37:24Z</dcterms:created>
  <dcterms:modified xsi:type="dcterms:W3CDTF">2016-09-21T23:59:24Z</dcterms:modified>
</cp:coreProperties>
</file>