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4" r:id="rId6"/>
    <p:sldId id="258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430"/>
    <a:srgbClr val="27B2B9"/>
    <a:srgbClr val="76125E"/>
    <a:srgbClr val="D42390"/>
    <a:srgbClr val="F5BC27"/>
    <a:srgbClr val="7C1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7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08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2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8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0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95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1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94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2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1450" y="2608570"/>
            <a:ext cx="50482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27B2B9"/>
                </a:solidFill>
                <a:latin typeface="Century Gothic" panose="020B0502020202020204" pitchFamily="34" charset="0"/>
              </a:rPr>
              <a:t>PONENCIAS</a:t>
            </a:r>
            <a:r>
              <a:rPr lang="es-CO" sz="4000" b="1" dirty="0">
                <a:solidFill>
                  <a:srgbClr val="27B2B9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O" sz="2800" b="1" dirty="0" smtClean="0">
                <a:solidFill>
                  <a:srgbClr val="27B2B9"/>
                </a:solidFill>
                <a:latin typeface="Century Gothic" panose="020B0502020202020204" pitchFamily="34" charset="0"/>
              </a:rPr>
              <a:t>SISTEMATIZACIÓN DEL CONOCIMIENTO Y BUENAS PRÁCTICAS EN FORMACIÓN PARA LA INVESTIGACIÓN</a:t>
            </a:r>
            <a:endParaRPr lang="es-CO" sz="2800" b="1" dirty="0">
              <a:solidFill>
                <a:srgbClr val="27B2B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7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1450" y="558165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Erika </a:t>
            </a:r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Joullieth Castro </a:t>
            </a:r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Buitrago</a:t>
            </a:r>
          </a:p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Ana Milena Montoya </a:t>
            </a:r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Ruiz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Facultad de Derecho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Jueves </a:t>
            </a:r>
            <a:r>
              <a:rPr lang="es-CO" sz="1400" b="1" dirty="0">
                <a:solidFill>
                  <a:srgbClr val="F48430"/>
                </a:solidFill>
                <a:latin typeface="Century Gothic" panose="020B0502020202020204" pitchFamily="34" charset="0"/>
              </a:rPr>
              <a:t>22 de septiembre de </a:t>
            </a:r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2016</a:t>
            </a:r>
            <a:endParaRPr lang="es-CO" sz="1400" dirty="0">
              <a:solidFill>
                <a:srgbClr val="F4843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23950" y="2465338"/>
            <a:ext cx="689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27B2B9"/>
                </a:solidFill>
                <a:latin typeface="Century Gothic" panose="020B0502020202020204" pitchFamily="34" charset="0"/>
              </a:rPr>
              <a:t>REVISIÓN DEL CAMINO Y REFLEXIONES SOBRE LA PRÁCTICA PEDAGÓGICA: PROGRAMA DE CLÍNICA JURÍDICA DE INTERÉS PÚBLICO -UNIVERSIDAD DE MEDELLÍN 2004-2016 </a:t>
            </a:r>
            <a:endParaRPr lang="es-CO" sz="2400" b="1" dirty="0">
              <a:solidFill>
                <a:srgbClr val="27B2B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9075" y="1352550"/>
            <a:ext cx="84391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b="1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¿Cómo a través de la enseñanza clínica, implementada en la Universidad de </a:t>
            </a:r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Medellín </a:t>
            </a:r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durante 2004-2016, se aporta ala formación de profesionales con consciencia sobre la Justicia Social y la Defensa de los Derechos Humanos?</a:t>
            </a:r>
            <a:endParaRPr lang="es-CO" b="1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endParaRPr lang="es-CO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Importancia de recuperar la práctica pedagógica Enseñanza-Aprendizaje</a:t>
            </a:r>
          </a:p>
          <a:p>
            <a:endParaRPr lang="es-CO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 </a:t>
            </a:r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-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producción de conocimiento / relación docente, estudiantes, comunidad y Estado. </a:t>
            </a:r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 Acuerdo 58 de 14 de febrero Consejo Académico</a:t>
            </a:r>
            <a:endParaRPr lang="es-CO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endParaRPr lang="es-CO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600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4850" y="1819275"/>
            <a:ext cx="74771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Modelo de enseñanza del Derecho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Fundamento en el Filosófico y teórico: Realismo Jurídico- Criticar Legal Saudíes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Enseñanza práctica, problemas referidos a los derechos humanos.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Espacio de discusión sobre los Derechos Humanos en la ciudad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Práctica y tramite de casos reales- uso de los mecanismos constitucionales </a:t>
            </a:r>
            <a:endParaRPr lang="es-CO" dirty="0" smtClean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Prácticas internas, practicas investigativas, proyectos de 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Formación </a:t>
            </a:r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por competencias </a:t>
            </a:r>
          </a:p>
          <a:p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Conocer-Comprender-aplicar-analizar-sintetizar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–evaluar  (</a:t>
            </a:r>
            <a:r>
              <a:rPr lang="es-CO" dirty="0" err="1">
                <a:solidFill>
                  <a:srgbClr val="76125E"/>
                </a:solidFill>
                <a:latin typeface="Century Gothic" panose="020B0502020202020204" pitchFamily="34" charset="0"/>
              </a:rPr>
              <a:t>Módelo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 de taxonomía de Bloom, 1948)</a:t>
            </a:r>
          </a:p>
          <a:p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Competencias cognitivas, investigativas, interpretativas, argumentativas y comunicativas </a:t>
            </a:r>
          </a:p>
          <a:p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 </a:t>
            </a:r>
            <a:endParaRPr lang="es-CO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70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376" y="1019175"/>
            <a:ext cx="79819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Acciones </a:t>
            </a:r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realizadas: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Acciones 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constitucionales, el relacionamiento con comunidades, la incidencia ante autoridades públicas, la articulación con actores sociales y políticos, y la creación de estrategias comunicativas que emplean medios de comunicación radial y escrito, y las TICS para difundir sus posiciones y visibilizar las problemática objeto de </a:t>
            </a:r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estudio</a:t>
            </a:r>
          </a:p>
          <a:p>
            <a:pPr algn="just"/>
            <a:endParaRPr lang="es-CO" dirty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Entre las acciones de litigio estratégico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implementadas se destaca la judicialización de casos –demandas, coadyuvancias e intervenciones–,  la intervención en escenarios políticos, el acercamiento y concertación con autoridades públicas y la defensa de los derechos humanos ante el sistema universal e interamericano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Temas </a:t>
            </a:r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abordados: </a:t>
            </a:r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conflictos ambientales, asuntos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sobre género y derechos humanos y protección de los derechos de los niños y niñas. </a:t>
            </a:r>
            <a:endParaRPr lang="es-CO" dirty="0" smtClean="0">
              <a:solidFill>
                <a:srgbClr val="76125E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violación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de derechos humanos en el marco del conflicto armado </a:t>
            </a:r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Consulta previa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de comunidades afrodescendientes e indígenas en el Departamento de Antioquia</a:t>
            </a:r>
            <a:r>
              <a:rPr lang="es-CO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, el </a:t>
            </a:r>
            <a:r>
              <a:rPr lang="es-CO" dirty="0">
                <a:solidFill>
                  <a:srgbClr val="76125E"/>
                </a:solidFill>
                <a:latin typeface="Century Gothic" panose="020B0502020202020204" pitchFamily="34" charset="0"/>
              </a:rPr>
              <a:t>derecho de los consumidores y la protección del derecho a la salud. 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77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43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293</Words>
  <Application>Microsoft Office PowerPoint</Application>
  <PresentationFormat>Presentación en pantalla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Cristina Giraldo Arias</dc:creator>
  <cp:lastModifiedBy>Ana Milena Montoya Ruiz</cp:lastModifiedBy>
  <cp:revision>23</cp:revision>
  <dcterms:created xsi:type="dcterms:W3CDTF">2016-09-09T13:50:42Z</dcterms:created>
  <dcterms:modified xsi:type="dcterms:W3CDTF">2016-09-21T19:25:58Z</dcterms:modified>
</cp:coreProperties>
</file>