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C783"/>
    <a:srgbClr val="2D7898"/>
    <a:srgbClr val="EBFC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1131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0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694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6513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858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349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971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663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999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106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79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220FB-B1B9-4945-B45B-5445A6BCAC5C}" type="datetimeFigureOut">
              <a:rPr lang="es-CO" smtClean="0"/>
              <a:t>07/12/2017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E9CF5-8772-46DF-8877-2D4B364EEB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081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759125" y="1777042"/>
            <a:ext cx="3605841" cy="3338422"/>
          </a:xfrm>
          <a:prstGeom prst="ellipse">
            <a:avLst/>
          </a:prstGeom>
          <a:solidFill>
            <a:srgbClr val="EBFCFB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4"/>
          <p:cNvSpPr txBox="1"/>
          <p:nvPr/>
        </p:nvSpPr>
        <p:spPr>
          <a:xfrm>
            <a:off x="1155939" y="2068621"/>
            <a:ext cx="2760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rgbClr val="2D7898"/>
                </a:solidFill>
                <a:latin typeface="Century Gothic" panose="020B0502020202020204" pitchFamily="34" charset="0"/>
              </a:rPr>
              <a:t>El establecimiento de un</a:t>
            </a:r>
            <a:endParaRPr lang="es-CO" sz="2400" b="1" dirty="0">
              <a:solidFill>
                <a:srgbClr val="2D7898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5645" r="3575"/>
          <a:stretch/>
        </p:blipFill>
        <p:spPr>
          <a:xfrm>
            <a:off x="1268083" y="3168756"/>
            <a:ext cx="2648309" cy="1353822"/>
          </a:xfrm>
          <a:prstGeom prst="rect">
            <a:avLst/>
          </a:prstGeom>
        </p:spPr>
      </p:pic>
      <p:cxnSp>
        <p:nvCxnSpPr>
          <p:cNvPr id="8" name="Conector recto de flecha 7"/>
          <p:cNvCxnSpPr>
            <a:stCxn id="4" idx="7"/>
            <a:endCxn id="39" idx="1"/>
          </p:cNvCxnSpPr>
          <p:nvPr/>
        </p:nvCxnSpPr>
        <p:spPr>
          <a:xfrm flipV="1">
            <a:off x="3836903" y="481168"/>
            <a:ext cx="3364860" cy="1784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 rot="20409129">
            <a:off x="4486192" y="1085752"/>
            <a:ext cx="143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2D7898"/>
                </a:solidFill>
                <a:latin typeface="Century Gothic" panose="020B0502020202020204" pitchFamily="34" charset="0"/>
              </a:rPr>
              <a:t>requiere</a:t>
            </a:r>
          </a:p>
        </p:txBody>
      </p:sp>
      <p:cxnSp>
        <p:nvCxnSpPr>
          <p:cNvPr id="20" name="Conector recto de flecha 19"/>
          <p:cNvCxnSpPr>
            <a:stCxn id="4" idx="6"/>
          </p:cNvCxnSpPr>
          <p:nvPr/>
        </p:nvCxnSpPr>
        <p:spPr>
          <a:xfrm flipV="1">
            <a:off x="4364966" y="3424687"/>
            <a:ext cx="2777706" cy="21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4724247" y="3038117"/>
            <a:ext cx="227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2D7898"/>
                </a:solidFill>
                <a:latin typeface="Century Gothic" panose="020B0502020202020204" pitchFamily="34" charset="0"/>
              </a:rPr>
              <a:t>Se orienta por</a:t>
            </a:r>
            <a:endParaRPr lang="es-CO" sz="2400" dirty="0">
              <a:solidFill>
                <a:srgbClr val="2D7898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7142672" y="3107969"/>
            <a:ext cx="1277749" cy="633435"/>
            <a:chOff x="1007312" y="4360826"/>
            <a:chExt cx="1991906" cy="633435"/>
          </a:xfrm>
          <a:scene3d>
            <a:camera prst="orthographicFront"/>
            <a:lightRig rig="chilly" dir="t"/>
          </a:scene3d>
        </p:grpSpPr>
        <p:sp>
          <p:nvSpPr>
            <p:cNvPr id="24" name="Rectángulo 23"/>
            <p:cNvSpPr/>
            <p:nvPr/>
          </p:nvSpPr>
          <p:spPr>
            <a:xfrm>
              <a:off x="1007312" y="4386973"/>
              <a:ext cx="1991906" cy="607288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CuadroTexto 24"/>
            <p:cNvSpPr txBox="1"/>
            <p:nvPr/>
          </p:nvSpPr>
          <p:spPr>
            <a:xfrm>
              <a:off x="1007312" y="4360826"/>
              <a:ext cx="1991906" cy="6072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kern="1200" dirty="0" smtClean="0">
                  <a:solidFill>
                    <a:srgbClr val="002060"/>
                  </a:solidFill>
                  <a:latin typeface="Century Gothic" panose="020B0502020202020204" pitchFamily="34" charset="0"/>
                </a:rPr>
                <a:t>Normas de </a:t>
              </a:r>
              <a:r>
                <a:rPr lang="es-CO" sz="1300" kern="1200" dirty="0" smtClean="0">
                  <a:solidFill>
                    <a:srgbClr val="002060"/>
                  </a:solidFill>
                  <a:latin typeface="Century Gothic" panose="020B0502020202020204" pitchFamily="34" charset="0"/>
                </a:rPr>
                <a:t>seguridad</a:t>
              </a:r>
              <a:endParaRPr lang="es-CO" sz="1300" kern="12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10187797" y="2068621"/>
            <a:ext cx="1216568" cy="929970"/>
            <a:chOff x="3397600" y="3248306"/>
            <a:chExt cx="1991906" cy="607288"/>
          </a:xfrm>
          <a:scene3d>
            <a:camera prst="orthographicFront"/>
            <a:lightRig rig="chilly" dir="t"/>
          </a:scene3d>
        </p:grpSpPr>
        <p:sp>
          <p:nvSpPr>
            <p:cNvPr id="33" name="Rectángulo 32"/>
            <p:cNvSpPr/>
            <p:nvPr/>
          </p:nvSpPr>
          <p:spPr>
            <a:xfrm>
              <a:off x="3397600" y="3248306"/>
              <a:ext cx="1991906" cy="607288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CuadroTexto 33"/>
            <p:cNvSpPr txBox="1"/>
            <p:nvPr/>
          </p:nvSpPr>
          <p:spPr>
            <a:xfrm>
              <a:off x="3397600" y="3248306"/>
              <a:ext cx="1991906" cy="6072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kern="1200" dirty="0" smtClean="0">
                  <a:solidFill>
                    <a:srgbClr val="002060"/>
                  </a:solidFill>
                  <a:latin typeface="Century Gothic" panose="020B0502020202020204" pitchFamily="34" charset="0"/>
                </a:rPr>
                <a:t>Clasificación del </a:t>
              </a:r>
              <a:r>
                <a:rPr lang="es-CO" sz="1300" kern="1200" dirty="0" smtClean="0">
                  <a:solidFill>
                    <a:srgbClr val="002060"/>
                  </a:solidFill>
                  <a:latin typeface="Century Gothic" panose="020B0502020202020204" pitchFamily="34" charset="0"/>
                </a:rPr>
                <a:t>nivel de riesgo</a:t>
              </a:r>
              <a:endParaRPr lang="es-CO" sz="1300" kern="12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7" name="Grupo 26"/>
          <p:cNvGrpSpPr/>
          <p:nvPr/>
        </p:nvGrpSpPr>
        <p:grpSpPr>
          <a:xfrm>
            <a:off x="10187797" y="3150414"/>
            <a:ext cx="1216568" cy="607288"/>
            <a:chOff x="3397600" y="4007417"/>
            <a:chExt cx="1991906" cy="607288"/>
          </a:xfrm>
          <a:scene3d>
            <a:camera prst="orthographicFront"/>
            <a:lightRig rig="chilly" dir="t"/>
          </a:scene3d>
        </p:grpSpPr>
        <p:sp>
          <p:nvSpPr>
            <p:cNvPr id="31" name="Rectángulo 30"/>
            <p:cNvSpPr/>
            <p:nvPr/>
          </p:nvSpPr>
          <p:spPr>
            <a:xfrm>
              <a:off x="3397600" y="4007417"/>
              <a:ext cx="1991906" cy="607288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CuadroTexto 31"/>
            <p:cNvSpPr txBox="1"/>
            <p:nvPr/>
          </p:nvSpPr>
          <p:spPr>
            <a:xfrm>
              <a:off x="3397600" y="4007417"/>
              <a:ext cx="1991906" cy="6072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kern="1200" dirty="0" smtClean="0">
                  <a:solidFill>
                    <a:srgbClr val="002060"/>
                  </a:solidFill>
                  <a:latin typeface="Century Gothic" panose="020B0502020202020204" pitchFamily="34" charset="0"/>
                </a:rPr>
                <a:t>Códigos de prácticas </a:t>
              </a:r>
              <a:endParaRPr lang="es-CO" sz="1300" kern="12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10187797" y="3909525"/>
            <a:ext cx="1216568" cy="607288"/>
            <a:chOff x="3397600" y="4766528"/>
            <a:chExt cx="1991906" cy="607288"/>
          </a:xfrm>
          <a:scene3d>
            <a:camera prst="orthographicFront"/>
            <a:lightRig rig="chilly" dir="t"/>
          </a:scene3d>
        </p:grpSpPr>
        <p:sp>
          <p:nvSpPr>
            <p:cNvPr id="29" name="Rectángulo 28"/>
            <p:cNvSpPr/>
            <p:nvPr/>
          </p:nvSpPr>
          <p:spPr>
            <a:xfrm>
              <a:off x="3397600" y="4766528"/>
              <a:ext cx="1991906" cy="607288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CuadroTexto 29"/>
            <p:cNvSpPr txBox="1"/>
            <p:nvPr/>
          </p:nvSpPr>
          <p:spPr>
            <a:xfrm>
              <a:off x="3397600" y="4766528"/>
              <a:ext cx="1991906" cy="6072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kern="1200" dirty="0" smtClean="0">
                  <a:solidFill>
                    <a:srgbClr val="002060"/>
                  </a:solidFill>
                  <a:latin typeface="Century Gothic" panose="020B0502020202020204" pitchFamily="34" charset="0"/>
                </a:rPr>
                <a:t>Gestión de la bioseguridad </a:t>
              </a:r>
              <a:endParaRPr lang="es-CO" sz="1300" kern="12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37" name="CuadroTexto 36"/>
          <p:cNvSpPr txBox="1"/>
          <p:nvPr/>
        </p:nvSpPr>
        <p:spPr>
          <a:xfrm>
            <a:off x="8553752" y="3015692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2D7898"/>
                </a:solidFill>
                <a:latin typeface="Century Gothic" panose="020B0502020202020204" pitchFamily="34" charset="0"/>
              </a:rPr>
              <a:t>como</a:t>
            </a:r>
            <a:endParaRPr lang="es-CO" sz="2400" dirty="0">
              <a:solidFill>
                <a:srgbClr val="2D7898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8" name="Grupo 37"/>
          <p:cNvGrpSpPr/>
          <p:nvPr/>
        </p:nvGrpSpPr>
        <p:grpSpPr>
          <a:xfrm>
            <a:off x="7201763" y="177524"/>
            <a:ext cx="1293962" cy="607288"/>
            <a:chOff x="1007312" y="1357610"/>
            <a:chExt cx="1991906" cy="607288"/>
          </a:xfrm>
          <a:scene3d>
            <a:camera prst="orthographicFront"/>
            <a:lightRig rig="chilly" dir="t"/>
          </a:scene3d>
        </p:grpSpPr>
        <p:sp>
          <p:nvSpPr>
            <p:cNvPr id="39" name="Rectángulo 38"/>
            <p:cNvSpPr/>
            <p:nvPr/>
          </p:nvSpPr>
          <p:spPr>
            <a:xfrm>
              <a:off x="1007312" y="1357610"/>
              <a:ext cx="1991906" cy="607288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CuadroTexto 39"/>
            <p:cNvSpPr txBox="1"/>
            <p:nvPr/>
          </p:nvSpPr>
          <p:spPr>
            <a:xfrm>
              <a:off x="1007312" y="1357610"/>
              <a:ext cx="1991906" cy="6072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Definir los criterios</a:t>
              </a:r>
              <a:endParaRPr lang="es-CO" sz="13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1" name="Grupo 40"/>
          <p:cNvGrpSpPr/>
          <p:nvPr/>
        </p:nvGrpSpPr>
        <p:grpSpPr>
          <a:xfrm>
            <a:off x="7209869" y="854231"/>
            <a:ext cx="1293962" cy="607288"/>
            <a:chOff x="1007312" y="1357610"/>
            <a:chExt cx="1991906" cy="607288"/>
          </a:xfrm>
          <a:scene3d>
            <a:camera prst="orthographicFront"/>
            <a:lightRig rig="chilly" dir="t"/>
          </a:scene3d>
        </p:grpSpPr>
        <p:sp>
          <p:nvSpPr>
            <p:cNvPr id="42" name="Rectángulo 41"/>
            <p:cNvSpPr/>
            <p:nvPr/>
          </p:nvSpPr>
          <p:spPr>
            <a:xfrm>
              <a:off x="1007312" y="1357610"/>
              <a:ext cx="1991906" cy="607288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CuadroTexto 42"/>
            <p:cNvSpPr txBox="1"/>
            <p:nvPr/>
          </p:nvSpPr>
          <p:spPr>
            <a:xfrm>
              <a:off x="1007312" y="1357610"/>
              <a:ext cx="1991906" cy="6072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Definir el diseño</a:t>
              </a:r>
              <a:endParaRPr lang="es-CO" sz="13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7217976" y="1527825"/>
            <a:ext cx="1293962" cy="607288"/>
            <a:chOff x="1007312" y="1357610"/>
            <a:chExt cx="1991906" cy="607288"/>
          </a:xfrm>
          <a:scene3d>
            <a:camera prst="orthographicFront"/>
            <a:lightRig rig="chilly" dir="t"/>
          </a:scene3d>
        </p:grpSpPr>
        <p:sp>
          <p:nvSpPr>
            <p:cNvPr id="45" name="Rectángulo 44"/>
            <p:cNvSpPr/>
            <p:nvPr/>
          </p:nvSpPr>
          <p:spPr>
            <a:xfrm>
              <a:off x="1007312" y="1357610"/>
              <a:ext cx="1991906" cy="607288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CuadroTexto 45"/>
            <p:cNvSpPr txBox="1"/>
            <p:nvPr/>
          </p:nvSpPr>
          <p:spPr>
            <a:xfrm>
              <a:off x="1007312" y="1357610"/>
              <a:ext cx="1991906" cy="6072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Identificar las áreas</a:t>
              </a:r>
              <a:endParaRPr lang="es-CO" sz="13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cxnSp>
        <p:nvCxnSpPr>
          <p:cNvPr id="49" name="Conector recto de flecha 48"/>
          <p:cNvCxnSpPr>
            <a:endCxn id="42" idx="1"/>
          </p:cNvCxnSpPr>
          <p:nvPr/>
        </p:nvCxnSpPr>
        <p:spPr>
          <a:xfrm>
            <a:off x="6142008" y="1035170"/>
            <a:ext cx="1067861" cy="122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>
            <a:endCxn id="45" idx="1"/>
          </p:cNvCxnSpPr>
          <p:nvPr/>
        </p:nvCxnSpPr>
        <p:spPr>
          <a:xfrm>
            <a:off x="6142008" y="1030788"/>
            <a:ext cx="1075968" cy="800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>
            <a:endCxn id="33" idx="1"/>
          </p:cNvCxnSpPr>
          <p:nvPr/>
        </p:nvCxnSpPr>
        <p:spPr>
          <a:xfrm flipV="1">
            <a:off x="9678838" y="2533606"/>
            <a:ext cx="508959" cy="878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/>
          <p:cNvCxnSpPr>
            <a:stCxn id="25" idx="3"/>
            <a:endCxn id="32" idx="1"/>
          </p:cNvCxnSpPr>
          <p:nvPr/>
        </p:nvCxnSpPr>
        <p:spPr>
          <a:xfrm>
            <a:off x="8420421" y="3411613"/>
            <a:ext cx="1767376" cy="42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/>
          <p:cNvCxnSpPr>
            <a:endCxn id="30" idx="1"/>
          </p:cNvCxnSpPr>
          <p:nvPr/>
        </p:nvCxnSpPr>
        <p:spPr>
          <a:xfrm>
            <a:off x="9678838" y="3423389"/>
            <a:ext cx="508959" cy="789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/>
          <p:cNvCxnSpPr>
            <a:stCxn id="4" idx="5"/>
          </p:cNvCxnSpPr>
          <p:nvPr/>
        </p:nvCxnSpPr>
        <p:spPr>
          <a:xfrm>
            <a:off x="3836903" y="4626563"/>
            <a:ext cx="3305769" cy="738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/>
          <p:cNvSpPr txBox="1"/>
          <p:nvPr/>
        </p:nvSpPr>
        <p:spPr>
          <a:xfrm rot="785902">
            <a:off x="4330753" y="4608971"/>
            <a:ext cx="2610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2D7898"/>
                </a:solidFill>
                <a:latin typeface="Century Gothic" panose="020B0502020202020204" pitchFamily="34" charset="0"/>
              </a:rPr>
              <a:t>Se compone de</a:t>
            </a:r>
            <a:endParaRPr lang="es-CO" sz="2400" dirty="0">
              <a:solidFill>
                <a:srgbClr val="2D7898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4" name="Grupo 63"/>
          <p:cNvGrpSpPr/>
          <p:nvPr/>
        </p:nvGrpSpPr>
        <p:grpSpPr>
          <a:xfrm>
            <a:off x="7142672" y="5056732"/>
            <a:ext cx="1293962" cy="607288"/>
            <a:chOff x="1007312" y="6664305"/>
            <a:chExt cx="1991906" cy="607288"/>
          </a:xfrm>
          <a:scene3d>
            <a:camera prst="orthographicFront"/>
            <a:lightRig rig="chilly" dir="t"/>
          </a:scene3d>
        </p:grpSpPr>
        <p:sp>
          <p:nvSpPr>
            <p:cNvPr id="65" name="Rectángulo 64"/>
            <p:cNvSpPr/>
            <p:nvPr/>
          </p:nvSpPr>
          <p:spPr>
            <a:xfrm>
              <a:off x="1007312" y="6664305"/>
              <a:ext cx="1991906" cy="607288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CuadroTexto 65"/>
            <p:cNvSpPr txBox="1"/>
            <p:nvPr/>
          </p:nvSpPr>
          <p:spPr>
            <a:xfrm>
              <a:off x="1007312" y="6664305"/>
              <a:ext cx="1991906" cy="6072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kern="1200" dirty="0" smtClean="0">
                  <a:solidFill>
                    <a:srgbClr val="002060"/>
                  </a:solidFill>
                  <a:latin typeface="Century Gothic" panose="020B0502020202020204" pitchFamily="34" charset="0"/>
                </a:rPr>
                <a:t>Equipos y elementos</a:t>
              </a:r>
              <a:endParaRPr lang="es-CO" sz="1300" kern="12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5761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Llanos Tobón</dc:creator>
  <cp:lastModifiedBy>Carolina Llanos Tobón</cp:lastModifiedBy>
  <cp:revision>2</cp:revision>
  <dcterms:created xsi:type="dcterms:W3CDTF">2017-12-07T23:55:35Z</dcterms:created>
  <dcterms:modified xsi:type="dcterms:W3CDTF">2017-12-07T23:58:23Z</dcterms:modified>
</cp:coreProperties>
</file>